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3" r:id="rId6"/>
    <p:sldId id="257" r:id="rId7"/>
    <p:sldId id="258" r:id="rId8"/>
    <p:sldId id="262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Steps to Part Singing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Marjorie Flanagan</a:t>
            </a:r>
          </a:p>
          <a:p>
            <a:r>
              <a:rPr lang="en-US" dirty="0"/>
              <a:t>WELS Worship Conference, JUNE 13-16, 2017</a:t>
            </a:r>
          </a:p>
        </p:txBody>
      </p:sp>
    </p:spTree>
    <p:extLst>
      <p:ext uri="{BB962C8B-B14F-4D97-AF65-F5344CB8AC3E}">
        <p14:creationId xmlns:p14="http://schemas.microsoft.com/office/powerpoint/2010/main" val="21144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7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1159099"/>
            <a:ext cx="10612191" cy="5434884"/>
          </a:xfrm>
        </p:spPr>
      </p:pic>
    </p:spTree>
    <p:extLst>
      <p:ext uri="{BB962C8B-B14F-4D97-AF65-F5344CB8AC3E}">
        <p14:creationId xmlns:p14="http://schemas.microsoft.com/office/powerpoint/2010/main" val="417601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8" y="1114372"/>
            <a:ext cx="9791010" cy="5743627"/>
          </a:xfrm>
        </p:spPr>
      </p:pic>
    </p:spTree>
    <p:extLst>
      <p:ext uri="{BB962C8B-B14F-4D97-AF65-F5344CB8AC3E}">
        <p14:creationId xmlns:p14="http://schemas.microsoft.com/office/powerpoint/2010/main" val="162717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Scope and Sequence in an Ideal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Grades K-2: In-tune singing, Songs with Beat and Rhythm, Shared Melody Songs, Simple Ostinatos and Rounds</a:t>
            </a:r>
          </a:p>
          <a:p>
            <a:r>
              <a:rPr lang="en-US" dirty="0"/>
              <a:t>Grades 3-6: All of the above at a more complicated level, Rounds, Descants Partner Songs, and begin transition to parallel two-part harmony</a:t>
            </a:r>
          </a:p>
          <a:p>
            <a:r>
              <a:rPr lang="en-US" dirty="0"/>
              <a:t>Grades 7-8: All of the above. Three part songs with independent parts, and continue transition to parallel two- and three-part singing. Make transition to Three-Part Mixed, SAB, and SATB if possible, navigating the changing male voice.</a:t>
            </a:r>
          </a:p>
          <a:p>
            <a:r>
              <a:rPr lang="en-US" dirty="0"/>
              <a:t>Reinforce with lots of repertoire and singing experiences. Once you have introduced styles of part-writing, you can go back and forth in all sorts of repertoire!</a:t>
            </a:r>
          </a:p>
        </p:txBody>
      </p:sp>
    </p:spTree>
    <p:extLst>
      <p:ext uri="{BB962C8B-B14F-4D97-AF65-F5344CB8AC3E}">
        <p14:creationId xmlns:p14="http://schemas.microsoft.com/office/powerpoint/2010/main" val="64486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Treble 1 and Treble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Avoid the terms “soprano” and “alto” if you can!</a:t>
            </a:r>
          </a:p>
          <a:p>
            <a:r>
              <a:rPr lang="en-US" dirty="0"/>
              <a:t>Switch sections! Children should have opportunities to sing both melody and harmony.</a:t>
            </a:r>
          </a:p>
          <a:p>
            <a:r>
              <a:rPr lang="en-US" dirty="0"/>
              <a:t>Mix experienced singers with less-experienced singers.</a:t>
            </a:r>
          </a:p>
          <a:p>
            <a:r>
              <a:rPr lang="en-US" dirty="0"/>
              <a:t>Work for good balance.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Changing Boy’s Voices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Evaluate on an individual basis.</a:t>
            </a:r>
          </a:p>
          <a:p>
            <a:r>
              <a:rPr lang="en-US" dirty="0"/>
              <a:t>Boys in early stages of vocal change can usually sing the harmony parts at pitch level.</a:t>
            </a:r>
          </a:p>
          <a:p>
            <a:r>
              <a:rPr lang="en-US" dirty="0"/>
              <a:t>Boys in mid stages of vocal change may be better off singing the melody one octave lower.</a:t>
            </a:r>
          </a:p>
          <a:p>
            <a:r>
              <a:rPr lang="en-US" dirty="0"/>
              <a:t>If you’re lucky, you can do three-part mixed music or even SAB/SATB!</a:t>
            </a:r>
          </a:p>
        </p:txBody>
      </p:sp>
    </p:spTree>
    <p:extLst>
      <p:ext uri="{BB962C8B-B14F-4D97-AF65-F5344CB8AC3E}">
        <p14:creationId xmlns:p14="http://schemas.microsoft.com/office/powerpoint/2010/main" val="2768135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Up? Stay put? Move ahead?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up!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children are struggling even after much practice.</a:t>
            </a:r>
          </a:p>
          <a:p>
            <a:r>
              <a:rPr lang="en-US" dirty="0"/>
              <a:t>The sound is “fuzzy” and not clearly in tune.</a:t>
            </a:r>
          </a:p>
          <a:p>
            <a:r>
              <a:rPr lang="en-US" dirty="0"/>
              <a:t>You’ve rehearsed the harmony part a million times and it still doesn’t hold together when the melody is added.</a:t>
            </a:r>
          </a:p>
          <a:p>
            <a:r>
              <a:rPr lang="en-US" dirty="0"/>
              <a:t>The children are frustrated or discouraged.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Move ahead!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Your children are learning choral works quickly.</a:t>
            </a:r>
          </a:p>
          <a:p>
            <a:r>
              <a:rPr lang="en-US" dirty="0"/>
              <a:t>Your children are singing in parts without tons of reinforcement.</a:t>
            </a:r>
          </a:p>
          <a:p>
            <a:r>
              <a:rPr lang="en-US" dirty="0"/>
              <a:t>Your children are singing part-work clearly and in-tune.</a:t>
            </a:r>
          </a:p>
          <a:p>
            <a:r>
              <a:rPr lang="en-US" dirty="0"/>
              <a:t>Your children are “chomping at the bit” for more part-singing experiences.</a:t>
            </a:r>
          </a:p>
        </p:txBody>
      </p:sp>
    </p:spTree>
    <p:extLst>
      <p:ext uri="{BB962C8B-B14F-4D97-AF65-F5344CB8AC3E}">
        <p14:creationId xmlns:p14="http://schemas.microsoft.com/office/powerpoint/2010/main" val="340633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Where can you incorporate part-singing?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In your general music class</a:t>
            </a:r>
          </a:p>
          <a:p>
            <a:r>
              <a:rPr lang="en-US" sz="2800" dirty="0"/>
              <a:t>As a sung prayer before lunch or at dismissal</a:t>
            </a:r>
          </a:p>
          <a:p>
            <a:r>
              <a:rPr lang="en-US" sz="2800" dirty="0"/>
              <a:t>In your children’s choral rehearsal as part of your warm-ups (Check out </a:t>
            </a:r>
            <a:r>
              <a:rPr lang="en-US" sz="2800" i="1" dirty="0"/>
              <a:t>Total Choir Resources </a:t>
            </a:r>
            <a:r>
              <a:rPr lang="en-US" sz="2800" dirty="0"/>
              <a:t>and choral warm-up books</a:t>
            </a:r>
            <a:r>
              <a:rPr lang="en-US" sz="2800" i="1" dirty="0"/>
              <a:t>)</a:t>
            </a:r>
          </a:p>
          <a:p>
            <a:r>
              <a:rPr lang="en-US" sz="2800" dirty="0"/>
              <a:t>In your children’s choral rehearsal using appropriate repertoire</a:t>
            </a:r>
          </a:p>
        </p:txBody>
      </p:sp>
    </p:spTree>
    <p:extLst>
      <p:ext uri="{BB962C8B-B14F-4D97-AF65-F5344CB8AC3E}">
        <p14:creationId xmlns:p14="http://schemas.microsoft.com/office/powerpoint/2010/main" val="2552471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F41F78EAF8F745B1434A4692D40BC0" ma:contentTypeVersion="6" ma:contentTypeDescription="Create a new document." ma:contentTypeScope="" ma:versionID="c78190f728e52a164f6ea13264c1aaf2">
  <xsd:schema xmlns:xsd="http://www.w3.org/2001/XMLSchema" xmlns:xs="http://www.w3.org/2001/XMLSchema" xmlns:p="http://schemas.microsoft.com/office/2006/metadata/properties" xmlns:ns2="e9a501cc-80d8-47ee-bfe9-47d708b541da" xmlns:ns3="e02d9023-7abc-4e6a-a486-becf26265b73" targetNamespace="http://schemas.microsoft.com/office/2006/metadata/properties" ma:root="true" ma:fieldsID="9031d9509185c6979eb3d7c0a5dfaeb8" ns2:_="" ns3:_="">
    <xsd:import namespace="e9a501cc-80d8-47ee-bfe9-47d708b541da"/>
    <xsd:import namespace="e02d9023-7abc-4e6a-a486-becf26265b7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01cc-80d8-47ee-bfe9-47d708b541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d9023-7abc-4e6a-a486-becf26265b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373739-FD52-48BF-9940-1ABBA4169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DC54B1-CDA6-45E4-9E72-71257E3CF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a501cc-80d8-47ee-bfe9-47d708b541da"/>
    <ds:schemaRef ds:uri="e02d9023-7abc-4e6a-a486-becf26265b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698025-B43F-4537-9893-AAAFD067DD30}">
  <ds:schemaRefs>
    <ds:schemaRef ds:uri="e9a501cc-80d8-47ee-bfe9-47d708b541da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02d9023-7abc-4e6a-a486-becf26265b7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180</TotalTime>
  <Words>402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Steps to Part Singing</vt:lpstr>
      <vt:lpstr>PowerPoint Presentation</vt:lpstr>
      <vt:lpstr>PowerPoint Presentation</vt:lpstr>
      <vt:lpstr>PowerPoint Presentation</vt:lpstr>
      <vt:lpstr>Scope and Sequence in an Ideal Setting</vt:lpstr>
      <vt:lpstr>Other Considerations!</vt:lpstr>
      <vt:lpstr>Back Up? Stay put? Move ahead?</vt:lpstr>
      <vt:lpstr>Where can you incorporate part-singing?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to Part Singing</dc:title>
  <dc:creator>Marjorie G. Flanagan</dc:creator>
  <cp:lastModifiedBy>Laura Schulz</cp:lastModifiedBy>
  <cp:revision>11</cp:revision>
  <dcterms:created xsi:type="dcterms:W3CDTF">2017-06-12T22:17:43Z</dcterms:created>
  <dcterms:modified xsi:type="dcterms:W3CDTF">2017-09-22T20:40:40Z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0x010100A2F41F78EAF8F745B1434A4692D40BC0</vt:lpwstr>
  </property>
</Properties>
</file>