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5143500" cx="9144000"/>
  <p:notesSz cx="6858000" cy="9144000"/>
  <p:embeddedFontLst>
    <p:embeddedFont>
      <p:font typeface="Roboto"/>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1DE769C9-6A93-4387-B160-7DF7C07A6D75}">
  <a:tblStyle styleId="{1DE769C9-6A93-4387-B160-7DF7C07A6D75}" styleName="Table_0">
    <a:wholeTbl>
      <a:tcTxStyle>
        <a:font>
          <a:latin typeface="Arial"/>
          <a:ea typeface="Arial"/>
          <a:cs typeface="Arial"/>
        </a:font>
        <a:srgbClr val="000000"/>
      </a:tcTxStyle>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bold.fntdata"/><Relationship Id="rId30" Type="http://schemas.openxmlformats.org/officeDocument/2006/relationships/font" Target="fonts/Roboto-regular.fntdata"/><Relationship Id="rId11" Type="http://schemas.openxmlformats.org/officeDocument/2006/relationships/slide" Target="slides/slide6.xml"/><Relationship Id="rId33" Type="http://schemas.openxmlformats.org/officeDocument/2006/relationships/font" Target="fonts/Roboto-boldItalic.fntdata"/><Relationship Id="rId10" Type="http://schemas.openxmlformats.org/officeDocument/2006/relationships/slide" Target="slides/slide5.xml"/><Relationship Id="rId32" Type="http://schemas.openxmlformats.org/officeDocument/2006/relationships/font" Target="fonts/Roboto-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Shape 1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5" name="Shape 17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1" name="Shape 19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6" name="Shape 19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3" name="Shape 20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Shape 2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3" name="Shape 21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dk1"/>
        </a:solidFill>
      </p:bgPr>
    </p:bg>
    <p:spTree>
      <p:nvGrpSpPr>
        <p:cNvPr id="9" name="Shape 9"/>
        <p:cNvGrpSpPr/>
        <p:nvPr/>
      </p:nvGrpSpPr>
      <p:grpSpPr>
        <a:xfrm>
          <a:off x="0" y="0"/>
          <a:ext cx="0" cy="0"/>
          <a:chOff x="0" y="0"/>
          <a:chExt cx="0" cy="0"/>
        </a:xfrm>
      </p:grpSpPr>
      <p:grpSp>
        <p:nvGrpSpPr>
          <p:cNvPr id="10" name="Shape 10"/>
          <p:cNvGrpSpPr/>
          <p:nvPr/>
        </p:nvGrpSpPr>
        <p:grpSpPr>
          <a:xfrm>
            <a:off x="6098378" y="5"/>
            <a:ext cx="3045625" cy="2030570"/>
            <a:chOff x="6098378" y="5"/>
            <a:chExt cx="3045625" cy="2030570"/>
          </a:xfrm>
        </p:grpSpPr>
        <p:sp>
          <p:nvSpPr>
            <p:cNvPr id="11" name="Shape 11"/>
            <p:cNvSpPr/>
            <p:nvPr/>
          </p:nvSpPr>
          <p:spPr>
            <a:xfrm>
              <a:off x="8128803" y="16"/>
              <a:ext cx="1015200" cy="1015200"/>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12" name="Shape 12"/>
            <p:cNvSpPr/>
            <p:nvPr/>
          </p:nvSpPr>
          <p:spPr>
            <a:xfrm flipH="1">
              <a:off x="7113463" y="5"/>
              <a:ext cx="1015200" cy="1015200"/>
            </a:xfrm>
            <a:prstGeom prst="rtTriangle">
              <a:avLst/>
            </a:prstGeom>
            <a:solidFill>
              <a:schemeClr val="accent2"/>
            </a:solidFill>
            <a:ln>
              <a:noFill/>
            </a:ln>
          </p:spPr>
          <p:txBody>
            <a:bodyPr anchorCtr="0" anchor="ctr" bIns="91425" lIns="91425" rIns="91425" wrap="square" tIns="91425">
              <a:noAutofit/>
            </a:bodyPr>
            <a:lstStyle/>
            <a:p>
              <a:pPr lvl="0">
                <a:spcBef>
                  <a:spcPts val="0"/>
                </a:spcBef>
                <a:buNone/>
              </a:pPr>
              <a:r>
                <a:t/>
              </a:r>
              <a:endParaRPr/>
            </a:p>
          </p:txBody>
        </p:sp>
        <p:sp>
          <p:nvSpPr>
            <p:cNvPr id="13" name="Shape 13"/>
            <p:cNvSpPr/>
            <p:nvPr/>
          </p:nvSpPr>
          <p:spPr>
            <a:xfrm flipH="1" rot="10800000">
              <a:off x="7113588" y="107"/>
              <a:ext cx="1015200" cy="1015200"/>
            </a:xfrm>
            <a:prstGeom prst="rtTriangle">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sp>
          <p:nvSpPr>
            <p:cNvPr id="14" name="Shape 14"/>
            <p:cNvSpPr/>
            <p:nvPr/>
          </p:nvSpPr>
          <p:spPr>
            <a:xfrm rot="10800000">
              <a:off x="6098378" y="97"/>
              <a:ext cx="1015200" cy="1015200"/>
            </a:xfrm>
            <a:prstGeom prst="rtTriangle">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grpSp>
      <p:sp>
        <p:nvSpPr>
          <p:cNvPr id="16" name="Shape 16"/>
          <p:cNvSpPr txBox="1"/>
          <p:nvPr>
            <p:ph type="ctrTitle"/>
          </p:nvPr>
        </p:nvSpPr>
        <p:spPr>
          <a:xfrm>
            <a:off x="598100" y="1775222"/>
            <a:ext cx="8222100" cy="838800"/>
          </a:xfrm>
          <a:prstGeom prst="rect">
            <a:avLst/>
          </a:prstGeom>
        </p:spPr>
        <p:txBody>
          <a:bodyPr anchorCtr="0" anchor="b" bIns="91425" lIns="91425" rIns="91425" wrap="square"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17" name="Shape 17"/>
          <p:cNvSpPr txBox="1"/>
          <p:nvPr>
            <p:ph idx="1" type="subTitle"/>
          </p:nvPr>
        </p:nvSpPr>
        <p:spPr>
          <a:xfrm>
            <a:off x="598088" y="2715913"/>
            <a:ext cx="8222100" cy="432900"/>
          </a:xfrm>
          <a:prstGeom prst="rect">
            <a:avLst/>
          </a:prstGeom>
        </p:spPr>
        <p:txBody>
          <a:bodyPr anchorCtr="0" anchor="t" bIns="91425" lIns="91425" rIns="91425" wrap="square" tIns="91425"/>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p:txBody>
      </p:sp>
      <p:sp>
        <p:nvSpPr>
          <p:cNvPr id="18" name="Shape 18"/>
          <p:cNvSpPr txBox="1"/>
          <p:nvPr>
            <p:ph idx="12" type="sldNum"/>
          </p:nvPr>
        </p:nvSpPr>
        <p:spPr>
          <a:xfrm>
            <a:off x="8460431" y="4651190"/>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bg>
      <p:bgPr>
        <a:solidFill>
          <a:schemeClr val="dk1"/>
        </a:solidFill>
      </p:bgPr>
    </p:bg>
    <p:spTree>
      <p:nvGrpSpPr>
        <p:cNvPr id="69" name="Shape 69"/>
        <p:cNvGrpSpPr/>
        <p:nvPr/>
      </p:nvGrpSpPr>
      <p:grpSpPr>
        <a:xfrm>
          <a:off x="0" y="0"/>
          <a:ext cx="0" cy="0"/>
          <a:chOff x="0" y="0"/>
          <a:chExt cx="0" cy="0"/>
        </a:xfrm>
      </p:grpSpPr>
      <p:grpSp>
        <p:nvGrpSpPr>
          <p:cNvPr id="70" name="Shape 70"/>
          <p:cNvGrpSpPr/>
          <p:nvPr/>
        </p:nvGrpSpPr>
        <p:grpSpPr>
          <a:xfrm>
            <a:off x="6098378" y="5"/>
            <a:ext cx="3045625" cy="2030570"/>
            <a:chOff x="6098378" y="5"/>
            <a:chExt cx="3045625" cy="2030570"/>
          </a:xfrm>
        </p:grpSpPr>
        <p:sp>
          <p:nvSpPr>
            <p:cNvPr id="71" name="Shape 71"/>
            <p:cNvSpPr/>
            <p:nvPr/>
          </p:nvSpPr>
          <p:spPr>
            <a:xfrm>
              <a:off x="8128803" y="16"/>
              <a:ext cx="1015200" cy="1015200"/>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72" name="Shape 72"/>
            <p:cNvSpPr/>
            <p:nvPr/>
          </p:nvSpPr>
          <p:spPr>
            <a:xfrm flipH="1">
              <a:off x="7113463" y="5"/>
              <a:ext cx="1015200" cy="1015200"/>
            </a:xfrm>
            <a:prstGeom prst="rtTriangle">
              <a:avLst/>
            </a:prstGeom>
            <a:solidFill>
              <a:schemeClr val="accent2"/>
            </a:solidFill>
            <a:ln>
              <a:noFill/>
            </a:ln>
          </p:spPr>
          <p:txBody>
            <a:bodyPr anchorCtr="0" anchor="ctr" bIns="91425" lIns="91425" rIns="91425" wrap="square" tIns="91425">
              <a:noAutofit/>
            </a:bodyPr>
            <a:lstStyle/>
            <a:p>
              <a:pPr lvl="0">
                <a:spcBef>
                  <a:spcPts val="0"/>
                </a:spcBef>
                <a:buNone/>
              </a:pPr>
              <a:r>
                <a:t/>
              </a:r>
              <a:endParaRPr/>
            </a:p>
          </p:txBody>
        </p:sp>
        <p:sp>
          <p:nvSpPr>
            <p:cNvPr id="73" name="Shape 73"/>
            <p:cNvSpPr/>
            <p:nvPr/>
          </p:nvSpPr>
          <p:spPr>
            <a:xfrm flipH="1" rot="10800000">
              <a:off x="7113588" y="107"/>
              <a:ext cx="1015200" cy="1015200"/>
            </a:xfrm>
            <a:prstGeom prst="rtTriangle">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sp>
          <p:nvSpPr>
            <p:cNvPr id="74" name="Shape 74"/>
            <p:cNvSpPr/>
            <p:nvPr/>
          </p:nvSpPr>
          <p:spPr>
            <a:xfrm rot="10800000">
              <a:off x="6098378" y="97"/>
              <a:ext cx="1015200" cy="1015200"/>
            </a:xfrm>
            <a:prstGeom prst="rtTriangle">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grpSp>
      <p:sp>
        <p:nvSpPr>
          <p:cNvPr id="76" name="Shape 76"/>
          <p:cNvSpPr txBox="1"/>
          <p:nvPr>
            <p:ph type="title"/>
          </p:nvPr>
        </p:nvSpPr>
        <p:spPr>
          <a:xfrm>
            <a:off x="311700" y="1256050"/>
            <a:ext cx="8520600" cy="2030700"/>
          </a:xfrm>
          <a:prstGeom prst="rect">
            <a:avLst/>
          </a:prstGeom>
        </p:spPr>
        <p:txBody>
          <a:bodyPr anchorCtr="0" anchor="b" bIns="91425" lIns="91425" rIns="91425" wrap="square"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77" name="Shape 77"/>
          <p:cNvSpPr txBox="1"/>
          <p:nvPr>
            <p:ph idx="1" type="body"/>
          </p:nvPr>
        </p:nvSpPr>
        <p:spPr>
          <a:xfrm>
            <a:off x="311700" y="3369225"/>
            <a:ext cx="8520600" cy="1281900"/>
          </a:xfrm>
          <a:prstGeom prst="rect">
            <a:avLst/>
          </a:prstGeom>
        </p:spPr>
        <p:txBody>
          <a:bodyPr anchorCtr="0" anchor="t" bIns="91425" lIns="91425" rIns="91425" wrap="square"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78" name="Shape 78"/>
          <p:cNvSpPr txBox="1"/>
          <p:nvPr>
            <p:ph idx="12" type="sldNum"/>
          </p:nvPr>
        </p:nvSpPr>
        <p:spPr>
          <a:xfrm>
            <a:off x="8460431" y="4651190"/>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79" name="Shape 79"/>
        <p:cNvGrpSpPr/>
        <p:nvPr/>
      </p:nvGrpSpPr>
      <p:grpSpPr>
        <a:xfrm>
          <a:off x="0" y="0"/>
          <a:ext cx="0" cy="0"/>
          <a:chOff x="0" y="0"/>
          <a:chExt cx="0" cy="0"/>
        </a:xfrm>
      </p:grpSpPr>
      <p:sp>
        <p:nvSpPr>
          <p:cNvPr id="80" name="Shape 80"/>
          <p:cNvSpPr txBox="1"/>
          <p:nvPr>
            <p:ph idx="12" type="sldNum"/>
          </p:nvPr>
        </p:nvSpPr>
        <p:spPr>
          <a:xfrm>
            <a:off x="8460431" y="4651190"/>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19" name="Shape 19"/>
        <p:cNvGrpSpPr/>
        <p:nvPr/>
      </p:nvGrpSpPr>
      <p:grpSpPr>
        <a:xfrm>
          <a:off x="0" y="0"/>
          <a:ext cx="0" cy="0"/>
          <a:chOff x="0" y="0"/>
          <a:chExt cx="0" cy="0"/>
        </a:xfrm>
      </p:grpSpPr>
      <p:grpSp>
        <p:nvGrpSpPr>
          <p:cNvPr id="20" name="Shape 20"/>
          <p:cNvGrpSpPr/>
          <p:nvPr/>
        </p:nvGrpSpPr>
        <p:grpSpPr>
          <a:xfrm>
            <a:off x="6098378" y="5"/>
            <a:ext cx="3045625" cy="2030570"/>
            <a:chOff x="6098378" y="5"/>
            <a:chExt cx="3045625" cy="2030570"/>
          </a:xfrm>
        </p:grpSpPr>
        <p:sp>
          <p:nvSpPr>
            <p:cNvPr id="21" name="Shape 21"/>
            <p:cNvSpPr/>
            <p:nvPr/>
          </p:nvSpPr>
          <p:spPr>
            <a:xfrm>
              <a:off x="8128803" y="16"/>
              <a:ext cx="1015200" cy="1015200"/>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22" name="Shape 22"/>
            <p:cNvSpPr/>
            <p:nvPr/>
          </p:nvSpPr>
          <p:spPr>
            <a:xfrm flipH="1">
              <a:off x="7113463" y="5"/>
              <a:ext cx="1015200" cy="1015200"/>
            </a:xfrm>
            <a:prstGeom prst="rtTriangle">
              <a:avLst/>
            </a:prstGeom>
            <a:solidFill>
              <a:schemeClr val="accent2"/>
            </a:solidFill>
            <a:ln>
              <a:noFill/>
            </a:ln>
          </p:spPr>
          <p:txBody>
            <a:bodyPr anchorCtr="0" anchor="ctr" bIns="91425" lIns="91425" rIns="91425" wrap="square" tIns="91425">
              <a:noAutofit/>
            </a:bodyPr>
            <a:lstStyle/>
            <a:p>
              <a:pPr lvl="0">
                <a:spcBef>
                  <a:spcPts val="0"/>
                </a:spcBef>
                <a:buNone/>
              </a:pPr>
              <a:r>
                <a:t/>
              </a:r>
              <a:endParaRPr/>
            </a:p>
          </p:txBody>
        </p:sp>
        <p:sp>
          <p:nvSpPr>
            <p:cNvPr id="23" name="Shape 23"/>
            <p:cNvSpPr/>
            <p:nvPr/>
          </p:nvSpPr>
          <p:spPr>
            <a:xfrm flipH="1" rot="10800000">
              <a:off x="7113588" y="107"/>
              <a:ext cx="1015200" cy="1015200"/>
            </a:xfrm>
            <a:prstGeom prst="rtTriangle">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sp>
          <p:nvSpPr>
            <p:cNvPr id="24" name="Shape 24"/>
            <p:cNvSpPr/>
            <p:nvPr/>
          </p:nvSpPr>
          <p:spPr>
            <a:xfrm rot="10800000">
              <a:off x="6098378" y="97"/>
              <a:ext cx="1015200" cy="1015200"/>
            </a:xfrm>
            <a:prstGeom prst="rtTriangle">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grpSp>
      <p:sp>
        <p:nvSpPr>
          <p:cNvPr id="26" name="Shape 26"/>
          <p:cNvSpPr txBox="1"/>
          <p:nvPr>
            <p:ph type="title"/>
          </p:nvPr>
        </p:nvSpPr>
        <p:spPr>
          <a:xfrm>
            <a:off x="598100" y="2152347"/>
            <a:ext cx="8222100" cy="838800"/>
          </a:xfrm>
          <a:prstGeom prst="rect">
            <a:avLst/>
          </a:prstGeom>
        </p:spPr>
        <p:txBody>
          <a:bodyPr anchorCtr="0" anchor="ctr" bIns="91425" lIns="91425" rIns="91425" wrap="square"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27" name="Shape 27"/>
          <p:cNvSpPr txBox="1"/>
          <p:nvPr>
            <p:ph idx="12" type="sldNum"/>
          </p:nvPr>
        </p:nvSpPr>
        <p:spPr>
          <a:xfrm>
            <a:off x="8460431" y="4651190"/>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8"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anchorCtr="0" anchor="ctr" bIns="91425" lIns="91425" rIns="91425" wrap="square" tIns="91425">
              <a:noAutofit/>
            </a:bodyPr>
            <a:lstStyle/>
            <a:p>
              <a:pPr lvl="0">
                <a:spcBef>
                  <a:spcPts val="0"/>
                </a:spcBef>
                <a:buNone/>
              </a:pPr>
              <a:r>
                <a:t/>
              </a:r>
              <a:endParaRPr/>
            </a:p>
          </p:txBody>
        </p:sp>
        <p:sp>
          <p:nvSpPr>
            <p:cNvPr id="31" name="Shape 31"/>
            <p:cNvSpPr/>
            <p:nvPr/>
          </p:nvSpPr>
          <p:spPr>
            <a:xfrm flipH="1">
              <a:off x="6181163" y="3903669"/>
              <a:ext cx="989100" cy="987900"/>
            </a:xfrm>
            <a:prstGeom prst="rtTriangle">
              <a:avLst/>
            </a:prstGeom>
            <a:solidFill>
              <a:schemeClr val="accent5"/>
            </a:solidFill>
            <a:ln>
              <a:noFill/>
            </a:ln>
          </p:spPr>
          <p:txBody>
            <a:bodyPr anchorCtr="0" anchor="ctr" bIns="91425" lIns="91425" rIns="91425" wrap="square" tIns="91425">
              <a:noAutofit/>
            </a:bodyPr>
            <a:lstStyle/>
            <a:p>
              <a:pPr lvl="0">
                <a:spcBef>
                  <a:spcPts val="0"/>
                </a:spcBef>
                <a:buNone/>
              </a:pPr>
              <a:r>
                <a:t/>
              </a:r>
              <a:endParaRPr/>
            </a:p>
          </p:txBody>
        </p:sp>
        <p:sp>
          <p:nvSpPr>
            <p:cNvPr id="32" name="Shape 32"/>
            <p:cNvSpPr/>
            <p:nvPr/>
          </p:nvSpPr>
          <p:spPr>
            <a:xfrm>
              <a:off x="7170274" y="3903669"/>
              <a:ext cx="989100" cy="987900"/>
            </a:xfrm>
            <a:prstGeom prst="rect">
              <a:avLst/>
            </a:prstGeom>
            <a:solidFill>
              <a:schemeClr val="accent4"/>
            </a:solidFill>
            <a:ln>
              <a:noFill/>
            </a:ln>
          </p:spPr>
          <p:txBody>
            <a:bodyPr anchorCtr="0" anchor="ctr" bIns="91425" lIns="91425" rIns="91425" wrap="square" tIns="91425">
              <a:noAutofit/>
            </a:bodyPr>
            <a:lstStyle/>
            <a:p>
              <a:pPr lvl="0">
                <a:spcBef>
                  <a:spcPts val="0"/>
                </a:spcBef>
                <a:buNone/>
              </a:pPr>
              <a:r>
                <a:t/>
              </a: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34" name="Shape 34"/>
            <p:cNvSpPr/>
            <p:nvPr/>
          </p:nvSpPr>
          <p:spPr>
            <a:xfrm>
              <a:off x="0" y="4891594"/>
              <a:ext cx="9144000" cy="2520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sp>
        <p:nvSpPr>
          <p:cNvPr id="35" name="Shape 35"/>
          <p:cNvSpPr txBox="1"/>
          <p:nvPr>
            <p:ph type="title"/>
          </p:nvPr>
        </p:nvSpPr>
        <p:spPr>
          <a:xfrm>
            <a:off x="311700" y="410000"/>
            <a:ext cx="8520600" cy="6078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6" name="Shape 36"/>
          <p:cNvSpPr txBox="1"/>
          <p:nvPr>
            <p:ph idx="1" type="body"/>
          </p:nvPr>
        </p:nvSpPr>
        <p:spPr>
          <a:xfrm>
            <a:off x="311700" y="1229875"/>
            <a:ext cx="8520600" cy="3339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7" name="Shape 37"/>
          <p:cNvSpPr txBox="1"/>
          <p:nvPr>
            <p:ph idx="12" type="sldNum"/>
          </p:nvPr>
        </p:nvSpPr>
        <p:spPr>
          <a:xfrm>
            <a:off x="8460431" y="4651190"/>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38" name="Shape 38"/>
        <p:cNvGrpSpPr/>
        <p:nvPr/>
      </p:nvGrpSpPr>
      <p:grpSpPr>
        <a:xfrm>
          <a:off x="0" y="0"/>
          <a:ext cx="0" cy="0"/>
          <a:chOff x="0" y="0"/>
          <a:chExt cx="0" cy="0"/>
        </a:xfrm>
      </p:grpSpPr>
      <p:sp>
        <p:nvSpPr>
          <p:cNvPr id="39" name="Shape 39"/>
          <p:cNvSpPr txBox="1"/>
          <p:nvPr>
            <p:ph type="title"/>
          </p:nvPr>
        </p:nvSpPr>
        <p:spPr>
          <a:xfrm>
            <a:off x="311700" y="410000"/>
            <a:ext cx="8520600" cy="6078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 type="body"/>
          </p:nvPr>
        </p:nvSpPr>
        <p:spPr>
          <a:xfrm>
            <a:off x="311700" y="1229975"/>
            <a:ext cx="3999900" cy="33390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1" name="Shape 41"/>
          <p:cNvSpPr txBox="1"/>
          <p:nvPr>
            <p:ph idx="2" type="body"/>
          </p:nvPr>
        </p:nvSpPr>
        <p:spPr>
          <a:xfrm>
            <a:off x="4832400" y="1229975"/>
            <a:ext cx="3999900" cy="33390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2" name="Shape 42"/>
          <p:cNvSpPr txBox="1"/>
          <p:nvPr>
            <p:ph idx="12" type="sldNum"/>
          </p:nvPr>
        </p:nvSpPr>
        <p:spPr>
          <a:xfrm>
            <a:off x="8460431" y="4651190"/>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43" name="Shape 43"/>
        <p:cNvGrpSpPr/>
        <p:nvPr/>
      </p:nvGrpSpPr>
      <p:grpSpPr>
        <a:xfrm>
          <a:off x="0" y="0"/>
          <a:ext cx="0" cy="0"/>
          <a:chOff x="0" y="0"/>
          <a:chExt cx="0" cy="0"/>
        </a:xfrm>
      </p:grpSpPr>
      <p:sp>
        <p:nvSpPr>
          <p:cNvPr id="44" name="Shape 44"/>
          <p:cNvSpPr txBox="1"/>
          <p:nvPr>
            <p:ph type="title"/>
          </p:nvPr>
        </p:nvSpPr>
        <p:spPr>
          <a:xfrm>
            <a:off x="311700" y="410000"/>
            <a:ext cx="8520600" cy="6078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5" name="Shape 45"/>
          <p:cNvSpPr txBox="1"/>
          <p:nvPr>
            <p:ph idx="12" type="sldNum"/>
          </p:nvPr>
        </p:nvSpPr>
        <p:spPr>
          <a:xfrm>
            <a:off x="8460431" y="4651190"/>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46" name="Shape 46"/>
        <p:cNvGrpSpPr/>
        <p:nvPr/>
      </p:nvGrpSpPr>
      <p:grpSpPr>
        <a:xfrm>
          <a:off x="0" y="0"/>
          <a:ext cx="0" cy="0"/>
          <a:chOff x="0" y="0"/>
          <a:chExt cx="0" cy="0"/>
        </a:xfrm>
      </p:grpSpPr>
      <p:sp>
        <p:nvSpPr>
          <p:cNvPr id="47" name="Shape 47"/>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8" name="Shape 48"/>
          <p:cNvSpPr txBox="1"/>
          <p:nvPr>
            <p:ph idx="1" type="body"/>
          </p:nvPr>
        </p:nvSpPr>
        <p:spPr>
          <a:xfrm>
            <a:off x="311700" y="1465804"/>
            <a:ext cx="2808000" cy="31032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9" name="Shape 49"/>
          <p:cNvSpPr txBox="1"/>
          <p:nvPr>
            <p:ph idx="12" type="sldNum"/>
          </p:nvPr>
        </p:nvSpPr>
        <p:spPr>
          <a:xfrm>
            <a:off x="8460431" y="4651190"/>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4"/>
        </a:solidFill>
      </p:bgPr>
    </p:bg>
    <p:spTree>
      <p:nvGrpSpPr>
        <p:cNvPr id="50" name="Shape 50"/>
        <p:cNvGrpSpPr/>
        <p:nvPr/>
      </p:nvGrpSpPr>
      <p:grpSpPr>
        <a:xfrm>
          <a:off x="0" y="0"/>
          <a:ext cx="0" cy="0"/>
          <a:chOff x="0" y="0"/>
          <a:chExt cx="0" cy="0"/>
        </a:xfrm>
      </p:grpSpPr>
      <p:grpSp>
        <p:nvGrpSpPr>
          <p:cNvPr id="51" name="Shape 51"/>
          <p:cNvGrpSpPr/>
          <p:nvPr/>
        </p:nvGrpSpPr>
        <p:grpSpPr>
          <a:xfrm>
            <a:off x="6098378" y="5"/>
            <a:ext cx="3045625" cy="2030570"/>
            <a:chOff x="6098378" y="5"/>
            <a:chExt cx="3045625" cy="2030570"/>
          </a:xfrm>
        </p:grpSpPr>
        <p:sp>
          <p:nvSpPr>
            <p:cNvPr id="52" name="Shape 52"/>
            <p:cNvSpPr/>
            <p:nvPr/>
          </p:nvSpPr>
          <p:spPr>
            <a:xfrm>
              <a:off x="8128803" y="16"/>
              <a:ext cx="1015200" cy="1015200"/>
            </a:xfrm>
            <a:prstGeom prst="rect">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53" name="Shape 53"/>
            <p:cNvSpPr/>
            <p:nvPr/>
          </p:nvSpPr>
          <p:spPr>
            <a:xfrm flipH="1">
              <a:off x="7113463" y="5"/>
              <a:ext cx="1015200" cy="1015200"/>
            </a:xfrm>
            <a:prstGeom prst="rtTriangle">
              <a:avLst/>
            </a:prstGeom>
            <a:solidFill>
              <a:schemeClr val="accent5"/>
            </a:solidFill>
            <a:ln>
              <a:noFill/>
            </a:ln>
          </p:spPr>
          <p:txBody>
            <a:bodyPr anchorCtr="0" anchor="ctr" bIns="91425" lIns="91425" rIns="91425" wrap="square" tIns="91425">
              <a:noAutofit/>
            </a:bodyPr>
            <a:lstStyle/>
            <a:p>
              <a:pPr lvl="0">
                <a:spcBef>
                  <a:spcPts val="0"/>
                </a:spcBef>
                <a:buNone/>
              </a:pPr>
              <a:r>
                <a:t/>
              </a:r>
              <a:endParaRPr/>
            </a:p>
          </p:txBody>
        </p:sp>
        <p:sp>
          <p:nvSpPr>
            <p:cNvPr id="54" name="Shape 54"/>
            <p:cNvSpPr/>
            <p:nvPr/>
          </p:nvSpPr>
          <p:spPr>
            <a:xfrm flipH="1" rot="10800000">
              <a:off x="7113588" y="107"/>
              <a:ext cx="1015200" cy="1015200"/>
            </a:xfrm>
            <a:prstGeom prst="rtTriangle">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55" name="Shape 55"/>
            <p:cNvSpPr/>
            <p:nvPr/>
          </p:nvSpPr>
          <p:spPr>
            <a:xfrm rot="10800000">
              <a:off x="6098378" y="97"/>
              <a:ext cx="1015200" cy="1015200"/>
            </a:xfrm>
            <a:prstGeom prst="rtTriangle">
              <a:avLst/>
            </a:prstGeom>
            <a:solidFill>
              <a:schemeClr val="accent5"/>
            </a:solidFill>
            <a:ln>
              <a:noFill/>
            </a:ln>
          </p:spPr>
          <p:txBody>
            <a:bodyPr anchorCtr="0" anchor="ctr" bIns="91425" lIns="91425" rIns="91425" wrap="square" tIns="91425">
              <a:noAutofit/>
            </a:bodyPr>
            <a:lstStyle/>
            <a:p>
              <a:pPr lvl="0">
                <a:spcBef>
                  <a:spcPts val="0"/>
                </a:spcBef>
                <a:buNone/>
              </a:pPr>
              <a:r>
                <a:t/>
              </a: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anchorCtr="0" anchor="ctr" bIns="91425" lIns="91425" rIns="91425" wrap="square" tIns="91425">
              <a:noAutofit/>
            </a:bodyPr>
            <a:lstStyle/>
            <a:p>
              <a:pPr lvl="0">
                <a:spcBef>
                  <a:spcPts val="0"/>
                </a:spcBef>
                <a:buNone/>
              </a:pPr>
              <a:r>
                <a:t/>
              </a:r>
              <a:endParaRPr/>
            </a:p>
          </p:txBody>
        </p:sp>
      </p:grpSp>
      <p:sp>
        <p:nvSpPr>
          <p:cNvPr id="57" name="Shape 57"/>
          <p:cNvSpPr txBox="1"/>
          <p:nvPr>
            <p:ph type="title"/>
          </p:nvPr>
        </p:nvSpPr>
        <p:spPr>
          <a:xfrm>
            <a:off x="490250" y="526350"/>
            <a:ext cx="5618700" cy="4090800"/>
          </a:xfrm>
          <a:prstGeom prst="rect">
            <a:avLst/>
          </a:prstGeom>
        </p:spPr>
        <p:txBody>
          <a:bodyPr anchorCtr="0" anchor="ctr" bIns="91425" lIns="91425" rIns="91425" wrap="square"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58" name="Shape 58"/>
          <p:cNvSpPr txBox="1"/>
          <p:nvPr>
            <p:ph idx="12" type="sldNum"/>
          </p:nvPr>
        </p:nvSpPr>
        <p:spPr>
          <a:xfrm>
            <a:off x="8460431" y="4651190"/>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59"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cxnSp>
        <p:nvCxnSpPr>
          <p:cNvPr id="61" name="Shape 6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62" name="Shape 62"/>
          <p:cNvSpPr txBox="1"/>
          <p:nvPr>
            <p:ph type="title"/>
          </p:nvPr>
        </p:nvSpPr>
        <p:spPr>
          <a:xfrm>
            <a:off x="265500" y="1151100"/>
            <a:ext cx="4045200" cy="15645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63" name="Shape 63"/>
          <p:cNvSpPr txBox="1"/>
          <p:nvPr>
            <p:ph idx="1" type="subTitle"/>
          </p:nvPr>
        </p:nvSpPr>
        <p:spPr>
          <a:xfrm>
            <a:off x="265500" y="2769001"/>
            <a:ext cx="4045200" cy="12693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64" name="Shape 64"/>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65" name="Shape 65"/>
          <p:cNvSpPr txBox="1"/>
          <p:nvPr>
            <p:ph idx="12" type="sldNum"/>
          </p:nvPr>
        </p:nvSpPr>
        <p:spPr>
          <a:xfrm>
            <a:off x="8460431" y="4651190"/>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66" name="Shape 66"/>
        <p:cNvGrpSpPr/>
        <p:nvPr/>
      </p:nvGrpSpPr>
      <p:grpSpPr>
        <a:xfrm>
          <a:off x="0" y="0"/>
          <a:ext cx="0" cy="0"/>
          <a:chOff x="0" y="0"/>
          <a:chExt cx="0" cy="0"/>
        </a:xfrm>
      </p:grpSpPr>
      <p:sp>
        <p:nvSpPr>
          <p:cNvPr id="67" name="Shape 67"/>
          <p:cNvSpPr txBox="1"/>
          <p:nvPr>
            <p:ph idx="1" type="body"/>
          </p:nvPr>
        </p:nvSpPr>
        <p:spPr>
          <a:xfrm>
            <a:off x="319500" y="4230575"/>
            <a:ext cx="5998800" cy="5988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68" name="Shape 68"/>
          <p:cNvSpPr txBox="1"/>
          <p:nvPr>
            <p:ph idx="12" type="sldNum"/>
          </p:nvPr>
        </p:nvSpPr>
        <p:spPr>
          <a:xfrm>
            <a:off x="8460431" y="4651190"/>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eometric">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10000"/>
            <a:ext cx="8520600" cy="607800"/>
          </a:xfrm>
          <a:prstGeom prst="rect">
            <a:avLst/>
          </a:prstGeom>
          <a:noFill/>
          <a:ln>
            <a:noFill/>
          </a:ln>
        </p:spPr>
        <p:txBody>
          <a:bodyPr anchorCtr="0" anchor="t" bIns="91425" lIns="91425" rIns="91425" wrap="square" tIns="91425"/>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p:txBody>
      </p:sp>
      <p:sp>
        <p:nvSpPr>
          <p:cNvPr id="7" name="Shape 7"/>
          <p:cNvSpPr txBox="1"/>
          <p:nvPr>
            <p:ph idx="1" type="body"/>
          </p:nvPr>
        </p:nvSpPr>
        <p:spPr>
          <a:xfrm>
            <a:off x="311700" y="1229875"/>
            <a:ext cx="8520600" cy="33390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Font typeface="Roboto"/>
              <a:buChar char="●"/>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9pPr>
          </a:lstStyle>
          <a:p/>
        </p:txBody>
      </p:sp>
      <p:sp>
        <p:nvSpPr>
          <p:cNvPr id="8" name="Shape 8"/>
          <p:cNvSpPr txBox="1"/>
          <p:nvPr>
            <p:ph idx="12" type="sldNum"/>
          </p:nvPr>
        </p:nvSpPr>
        <p:spPr>
          <a:xfrm>
            <a:off x="8460431" y="4651190"/>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connect.wels.net/AOM/ps/worship/Other%20Planning%20Helps/Forms/AllItems.aspx" TargetMode="External"/><Relationship Id="rId4" Type="http://schemas.openxmlformats.org/officeDocument/2006/relationships/hyperlink" Target="http://worship.welsrc.net/download-worship/wtl-practical-ideas-worship/" TargetMode="External"/><Relationship Id="rId5" Type="http://schemas.openxmlformats.org/officeDocument/2006/relationships/hyperlink" Target="http://psalmsforallseasons.or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wartburgproject.org/resources/lectionarie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ctrTitle"/>
          </p:nvPr>
        </p:nvSpPr>
        <p:spPr>
          <a:xfrm>
            <a:off x="233675" y="336150"/>
            <a:ext cx="8183700" cy="1883100"/>
          </a:xfrm>
          <a:prstGeom prst="rect">
            <a:avLst/>
          </a:prstGeom>
        </p:spPr>
        <p:txBody>
          <a:bodyPr anchorCtr="0" anchor="b" bIns="91425" lIns="91425" rIns="91425" wrap="square" tIns="91425">
            <a:noAutofit/>
          </a:bodyPr>
          <a:lstStyle/>
          <a:p>
            <a:pPr lvl="0" rtl="0">
              <a:spcBef>
                <a:spcPts val="0"/>
              </a:spcBef>
              <a:buNone/>
            </a:pPr>
            <a:r>
              <a:rPr lang="en" sz="4800"/>
              <a:t>Music Coordinator </a:t>
            </a:r>
          </a:p>
          <a:p>
            <a:pPr lvl="0" rtl="0">
              <a:spcBef>
                <a:spcPts val="0"/>
              </a:spcBef>
              <a:buNone/>
            </a:pPr>
            <a:r>
              <a:rPr lang="en" sz="4800"/>
              <a:t>Roundtable Discussion</a:t>
            </a:r>
          </a:p>
        </p:txBody>
      </p:sp>
      <p:sp>
        <p:nvSpPr>
          <p:cNvPr id="86" name="Shape 86"/>
          <p:cNvSpPr txBox="1"/>
          <p:nvPr>
            <p:ph idx="1" type="subTitle"/>
          </p:nvPr>
        </p:nvSpPr>
        <p:spPr>
          <a:xfrm>
            <a:off x="180150" y="3429400"/>
            <a:ext cx="8783700" cy="1520100"/>
          </a:xfrm>
          <a:prstGeom prst="rect">
            <a:avLst/>
          </a:prstGeom>
        </p:spPr>
        <p:txBody>
          <a:bodyPr anchorCtr="0" anchor="t" bIns="91425" lIns="91425" rIns="91425" wrap="square" tIns="91425">
            <a:noAutofit/>
          </a:bodyPr>
          <a:lstStyle/>
          <a:p>
            <a:pPr lvl="0" algn="ctr">
              <a:spcBef>
                <a:spcPts val="0"/>
              </a:spcBef>
              <a:buNone/>
            </a:pPr>
            <a:r>
              <a:rPr lang="en" sz="3600">
                <a:solidFill>
                  <a:srgbClr val="FFFFFF"/>
                </a:solidFill>
                <a:latin typeface="Times New Roman"/>
                <a:ea typeface="Times New Roman"/>
                <a:cs typeface="Times New Roman"/>
                <a:sym typeface="Times New Roman"/>
              </a:rPr>
              <a:t> An</a:t>
            </a:r>
            <a:r>
              <a:rPr lang="en" sz="3600">
                <a:solidFill>
                  <a:srgbClr val="FFFFFF"/>
                </a:solidFill>
                <a:latin typeface="Times New Roman"/>
                <a:ea typeface="Times New Roman"/>
                <a:cs typeface="Times New Roman"/>
                <a:sym typeface="Times New Roman"/>
              </a:rPr>
              <a:t> Overview </a:t>
            </a:r>
            <a:r>
              <a:rPr lang="en" sz="3600">
                <a:solidFill>
                  <a:srgbClr val="FFFFFF"/>
                </a:solidFill>
                <a:latin typeface="Times New Roman"/>
                <a:ea typeface="Times New Roman"/>
                <a:cs typeface="Times New Roman"/>
                <a:sym typeface="Times New Roman"/>
              </a:rPr>
              <a:t>of </a:t>
            </a:r>
          </a:p>
          <a:p>
            <a:pPr lvl="0" rtl="0" algn="ctr">
              <a:spcBef>
                <a:spcPts val="0"/>
              </a:spcBef>
              <a:buNone/>
            </a:pPr>
            <a:r>
              <a:rPr lang="en" sz="3600">
                <a:solidFill>
                  <a:srgbClr val="FFFFFF"/>
                </a:solidFill>
                <a:latin typeface="Times New Roman"/>
                <a:ea typeface="Times New Roman"/>
                <a:cs typeface="Times New Roman"/>
                <a:sym typeface="Times New Roman"/>
              </a:rPr>
              <a:t>3 WELS Positions and </a:t>
            </a:r>
            <a:r>
              <a:rPr lang="en" sz="3600">
                <a:solidFill>
                  <a:srgbClr val="FFFFFF"/>
                </a:solidFill>
                <a:latin typeface="Times New Roman"/>
                <a:ea typeface="Times New Roman"/>
                <a:cs typeface="Times New Roman"/>
                <a:sym typeface="Times New Roman"/>
              </a:rPr>
              <a:t>Music </a:t>
            </a:r>
            <a:r>
              <a:rPr lang="en" sz="3600">
                <a:solidFill>
                  <a:srgbClr val="FFFFFF"/>
                </a:solidFill>
                <a:latin typeface="Times New Roman"/>
                <a:ea typeface="Times New Roman"/>
                <a:cs typeface="Times New Roman"/>
                <a:sym typeface="Times New Roman"/>
              </a:rPr>
              <a:t>Programs</a:t>
            </a:r>
          </a:p>
        </p:txBody>
      </p:sp>
      <p:pic>
        <p:nvPicPr>
          <p:cNvPr descr="Musical, Notes, Symbol, Sign, ..." id="87" name="Shape 87"/>
          <p:cNvPicPr preferRelativeResize="0"/>
          <p:nvPr/>
        </p:nvPicPr>
        <p:blipFill>
          <a:blip r:embed="rId3">
            <a:alphaModFix/>
          </a:blip>
          <a:stretch>
            <a:fillRect/>
          </a:stretch>
        </p:blipFill>
        <p:spPr>
          <a:xfrm rot="858994">
            <a:off x="6968858" y="1253954"/>
            <a:ext cx="1481209" cy="280356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graphicFrame>
        <p:nvGraphicFramePr>
          <p:cNvPr id="137" name="Shape 137"/>
          <p:cNvGraphicFramePr/>
          <p:nvPr/>
        </p:nvGraphicFramePr>
        <p:xfrm>
          <a:off x="877125" y="326525"/>
          <a:ext cx="3000000" cy="3000000"/>
        </p:xfrm>
        <a:graphic>
          <a:graphicData uri="http://schemas.openxmlformats.org/drawingml/2006/table">
            <a:tbl>
              <a:tblPr>
                <a:noFill/>
                <a:tableStyleId>{1DE769C9-6A93-4387-B160-7DF7C07A6D75}</a:tableStyleId>
              </a:tblPr>
              <a:tblGrid>
                <a:gridCol w="3789175"/>
                <a:gridCol w="3371750"/>
              </a:tblGrid>
              <a:tr h="555575">
                <a:tc>
                  <a:txBody>
                    <a:bodyPr>
                      <a:noAutofit/>
                    </a:bodyPr>
                    <a:lstStyle/>
                    <a:p>
                      <a:pPr lvl="0" rtl="0">
                        <a:spcBef>
                          <a:spcPts val="0"/>
                        </a:spcBef>
                        <a:buNone/>
                      </a:pPr>
                      <a:r>
                        <a:rPr b="1" lang="en" sz="2400"/>
                        <a:t>School Music Program  </a:t>
                      </a:r>
                    </a:p>
                  </a:txBody>
                  <a:tcPr marT="91425" marB="91425" marR="91425" marL="91425">
                    <a:solidFill>
                      <a:srgbClr val="CFE2F3"/>
                    </a:solidFill>
                  </a:tcPr>
                </a:tc>
                <a:tc>
                  <a:txBody>
                    <a:bodyPr>
                      <a:noAutofit/>
                    </a:bodyPr>
                    <a:lstStyle/>
                    <a:p>
                      <a:pPr lvl="0" rtl="0" algn="ctr">
                        <a:spcBef>
                          <a:spcPts val="0"/>
                        </a:spcBef>
                        <a:buNone/>
                      </a:pPr>
                      <a:r>
                        <a:rPr b="1" lang="en" sz="2400"/>
                        <a:t>Curriculum Used </a:t>
                      </a:r>
                    </a:p>
                  </a:txBody>
                  <a:tcPr marT="91425" marB="91425" marR="91425" marL="91425">
                    <a:solidFill>
                      <a:srgbClr val="CFE2F3"/>
                    </a:solidFill>
                  </a:tcPr>
                </a:tc>
              </a:tr>
              <a:tr h="2684025">
                <a:tc>
                  <a:txBody>
                    <a:bodyPr>
                      <a:noAutofit/>
                    </a:bodyPr>
                    <a:lstStyle/>
                    <a:p>
                      <a:pPr indent="-342900" lvl="0" marL="457200" rtl="0">
                        <a:spcBef>
                          <a:spcPts val="0"/>
                        </a:spcBef>
                        <a:buSzPct val="100000"/>
                        <a:buChar char="●"/>
                      </a:pPr>
                      <a:r>
                        <a:rPr lang="en" sz="1800"/>
                        <a:t>Recorders</a:t>
                      </a:r>
                    </a:p>
                    <a:p>
                      <a:pPr indent="-342900" lvl="0" marL="457200" rtl="0">
                        <a:spcBef>
                          <a:spcPts val="0"/>
                        </a:spcBef>
                        <a:buSzPct val="100000"/>
                        <a:buChar char="●"/>
                      </a:pPr>
                      <a:r>
                        <a:rPr lang="en" sz="1800"/>
                        <a:t>Tone Chimes</a:t>
                      </a:r>
                    </a:p>
                    <a:p>
                      <a:pPr indent="-342900" lvl="0" marL="457200" rtl="0">
                        <a:spcBef>
                          <a:spcPts val="0"/>
                        </a:spcBef>
                        <a:buSzPct val="100000"/>
                        <a:buChar char="●"/>
                      </a:pPr>
                      <a:r>
                        <a:rPr lang="en" sz="1800"/>
                        <a:t>Handbells</a:t>
                      </a:r>
                    </a:p>
                    <a:p>
                      <a:pPr indent="-342900" lvl="0" marL="457200" rtl="0">
                        <a:spcBef>
                          <a:spcPts val="0"/>
                        </a:spcBef>
                        <a:buSzPct val="100000"/>
                        <a:buChar char="●"/>
                      </a:pPr>
                      <a:r>
                        <a:rPr lang="en" sz="1800"/>
                        <a:t>Orff instruments</a:t>
                      </a:r>
                    </a:p>
                    <a:p>
                      <a:pPr indent="-342900" lvl="0" marL="457200" rtl="0">
                        <a:spcBef>
                          <a:spcPts val="0"/>
                        </a:spcBef>
                        <a:buSzPct val="100000"/>
                        <a:buChar char="●"/>
                      </a:pPr>
                      <a:r>
                        <a:rPr lang="en" sz="1800"/>
                        <a:t>Percussion instruments</a:t>
                      </a:r>
                    </a:p>
                    <a:p>
                      <a:pPr indent="-342900" lvl="0" marL="457200" rtl="0">
                        <a:spcBef>
                          <a:spcPts val="0"/>
                        </a:spcBef>
                        <a:buSzPct val="100000"/>
                        <a:buChar char="●"/>
                      </a:pPr>
                      <a:r>
                        <a:rPr lang="en" sz="1800"/>
                        <a:t>Dance Units</a:t>
                      </a:r>
                    </a:p>
                    <a:p>
                      <a:pPr indent="-342900" lvl="0" marL="457200" rtl="0">
                        <a:spcBef>
                          <a:spcPts val="0"/>
                        </a:spcBef>
                        <a:buSzPct val="100000"/>
                        <a:buChar char="●"/>
                      </a:pPr>
                      <a:r>
                        <a:rPr lang="en" sz="1800"/>
                        <a:t>Composers &amp; Music History</a:t>
                      </a:r>
                    </a:p>
                    <a:p>
                      <a:pPr indent="-342900" lvl="0" marL="457200" rtl="0">
                        <a:spcBef>
                          <a:spcPts val="0"/>
                        </a:spcBef>
                        <a:buSzPct val="100000"/>
                        <a:buChar char="●"/>
                      </a:pPr>
                      <a:r>
                        <a:rPr lang="en" sz="1800"/>
                        <a:t>Music Theory </a:t>
                      </a:r>
                    </a:p>
                    <a:p>
                      <a:pPr indent="-342900" lvl="0" marL="457200" rtl="0">
                        <a:spcBef>
                          <a:spcPts val="0"/>
                        </a:spcBef>
                        <a:buSzPct val="100000"/>
                        <a:buChar char="●"/>
                      </a:pPr>
                      <a:r>
                        <a:rPr lang="en" sz="1800"/>
                        <a:t>MSO Field Trips</a:t>
                      </a:r>
                    </a:p>
                    <a:p>
                      <a:pPr indent="-342900" lvl="0" marL="457200" rtl="0">
                        <a:spcBef>
                          <a:spcPts val="0"/>
                        </a:spcBef>
                        <a:buSzPct val="100000"/>
                        <a:buChar char="●"/>
                      </a:pPr>
                      <a:r>
                        <a:rPr lang="en" sz="1800"/>
                        <a:t>Musical Adventures (WISCO)</a:t>
                      </a:r>
                    </a:p>
                  </a:txBody>
                  <a:tcPr marT="91425" marB="91425" marR="91425" marL="91425"/>
                </a:tc>
                <a:tc>
                  <a:txBody>
                    <a:bodyPr>
                      <a:noAutofit/>
                    </a:bodyPr>
                    <a:lstStyle/>
                    <a:p>
                      <a:pPr indent="-342900" lvl="0" marL="457200" rtl="0">
                        <a:spcBef>
                          <a:spcPts val="0"/>
                        </a:spcBef>
                        <a:buSzPct val="100000"/>
                        <a:buChar char="●"/>
                      </a:pPr>
                      <a:r>
                        <a:rPr i="1" lang="en" sz="1800"/>
                        <a:t>Spotlight on Music </a:t>
                      </a:r>
                      <a:r>
                        <a:rPr lang="en" sz="1800"/>
                        <a:t>for Grades 1-6 (combined grades)</a:t>
                      </a:r>
                    </a:p>
                    <a:p>
                      <a:pPr lvl="0">
                        <a:spcBef>
                          <a:spcPts val="0"/>
                        </a:spcBef>
                        <a:buNone/>
                      </a:pPr>
                      <a:r>
                        <a:t/>
                      </a:r>
                      <a:endParaRPr sz="1800"/>
                    </a:p>
                    <a:p>
                      <a:pPr indent="-342900" lvl="0" marL="457200" rtl="0">
                        <a:spcBef>
                          <a:spcPts val="0"/>
                        </a:spcBef>
                        <a:buSzPct val="100000"/>
                        <a:buChar char="●"/>
                      </a:pPr>
                      <a:r>
                        <a:rPr lang="en" sz="1800"/>
                        <a:t>7-8th Choir and Handbells</a:t>
                      </a:r>
                    </a:p>
                    <a:p>
                      <a:pPr lvl="0" rtl="0">
                        <a:spcBef>
                          <a:spcPts val="0"/>
                        </a:spcBef>
                        <a:buNone/>
                      </a:pPr>
                      <a:r>
                        <a:t/>
                      </a:r>
                      <a:endParaRPr i="1" sz="600"/>
                    </a:p>
                    <a:p>
                      <a:pPr lvl="0" rtl="0">
                        <a:spcBef>
                          <a:spcPts val="0"/>
                        </a:spcBef>
                        <a:buNone/>
                      </a:pPr>
                      <a:r>
                        <a:t/>
                      </a:r>
                      <a:endParaRPr/>
                    </a:p>
                  </a:txBody>
                  <a:tcPr marT="91425" marB="91425" marR="91425" marL="91425"/>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graphicFrame>
        <p:nvGraphicFramePr>
          <p:cNvPr id="142" name="Shape 142"/>
          <p:cNvGraphicFramePr/>
          <p:nvPr/>
        </p:nvGraphicFramePr>
        <p:xfrm>
          <a:off x="714175" y="885150"/>
          <a:ext cx="3000000" cy="3000000"/>
        </p:xfrm>
        <a:graphic>
          <a:graphicData uri="http://schemas.openxmlformats.org/drawingml/2006/table">
            <a:tbl>
              <a:tblPr>
                <a:noFill/>
                <a:tableStyleId>{1DE769C9-6A93-4387-B160-7DF7C07A6D75}</a:tableStyleId>
              </a:tblPr>
              <a:tblGrid>
                <a:gridCol w="1159025"/>
                <a:gridCol w="926025"/>
                <a:gridCol w="1423150"/>
                <a:gridCol w="1182350"/>
                <a:gridCol w="1524200"/>
                <a:gridCol w="1353275"/>
              </a:tblGrid>
              <a:tr h="372100">
                <a:tc>
                  <a:txBody>
                    <a:bodyPr>
                      <a:noAutofit/>
                    </a:bodyPr>
                    <a:lstStyle/>
                    <a:p>
                      <a:pPr lvl="0" rtl="0" algn="ctr">
                        <a:spcBef>
                          <a:spcPts val="0"/>
                        </a:spcBef>
                        <a:buNone/>
                      </a:pPr>
                      <a:r>
                        <a:rPr b="1" lang="en"/>
                        <a:t>Sunday</a:t>
                      </a:r>
                    </a:p>
                  </a:txBody>
                  <a:tcPr marT="91425" marB="91425" marR="91425" marL="91425">
                    <a:solidFill>
                      <a:srgbClr val="CFE2F3"/>
                    </a:solidFill>
                  </a:tcPr>
                </a:tc>
                <a:tc>
                  <a:txBody>
                    <a:bodyPr>
                      <a:noAutofit/>
                    </a:bodyPr>
                    <a:lstStyle/>
                    <a:p>
                      <a:pPr lvl="0" algn="ctr">
                        <a:spcBef>
                          <a:spcPts val="0"/>
                        </a:spcBef>
                        <a:buNone/>
                      </a:pPr>
                      <a:r>
                        <a:rPr b="1" lang="en"/>
                        <a:t>Monday</a:t>
                      </a:r>
                    </a:p>
                  </a:txBody>
                  <a:tcPr marT="91425" marB="91425" marR="91425" marL="91425">
                    <a:solidFill>
                      <a:srgbClr val="CFE2F3"/>
                    </a:solidFill>
                  </a:tcPr>
                </a:tc>
                <a:tc>
                  <a:txBody>
                    <a:bodyPr>
                      <a:noAutofit/>
                    </a:bodyPr>
                    <a:lstStyle/>
                    <a:p>
                      <a:pPr lvl="0" algn="ctr">
                        <a:spcBef>
                          <a:spcPts val="0"/>
                        </a:spcBef>
                        <a:buNone/>
                      </a:pPr>
                      <a:r>
                        <a:rPr b="1" lang="en"/>
                        <a:t>Tuesday</a:t>
                      </a:r>
                    </a:p>
                  </a:txBody>
                  <a:tcPr marT="91425" marB="91425" marR="91425" marL="91425">
                    <a:solidFill>
                      <a:srgbClr val="CFE2F3"/>
                    </a:solidFill>
                  </a:tcPr>
                </a:tc>
                <a:tc>
                  <a:txBody>
                    <a:bodyPr>
                      <a:noAutofit/>
                    </a:bodyPr>
                    <a:lstStyle/>
                    <a:p>
                      <a:pPr lvl="0" algn="ctr">
                        <a:spcBef>
                          <a:spcPts val="0"/>
                        </a:spcBef>
                        <a:buNone/>
                      </a:pPr>
                      <a:r>
                        <a:rPr b="1" lang="en"/>
                        <a:t>Wednesday </a:t>
                      </a:r>
                    </a:p>
                  </a:txBody>
                  <a:tcPr marT="91425" marB="91425" marR="91425" marL="91425">
                    <a:solidFill>
                      <a:srgbClr val="CFE2F3"/>
                    </a:solidFill>
                  </a:tcPr>
                </a:tc>
                <a:tc>
                  <a:txBody>
                    <a:bodyPr>
                      <a:noAutofit/>
                    </a:bodyPr>
                    <a:lstStyle/>
                    <a:p>
                      <a:pPr lvl="0" algn="ctr">
                        <a:spcBef>
                          <a:spcPts val="0"/>
                        </a:spcBef>
                        <a:buNone/>
                      </a:pPr>
                      <a:r>
                        <a:rPr b="1" lang="en"/>
                        <a:t>Thursday </a:t>
                      </a:r>
                    </a:p>
                  </a:txBody>
                  <a:tcPr marT="91425" marB="91425" marR="91425" marL="91425">
                    <a:solidFill>
                      <a:srgbClr val="CFE2F3"/>
                    </a:solidFill>
                  </a:tcPr>
                </a:tc>
                <a:tc>
                  <a:txBody>
                    <a:bodyPr>
                      <a:noAutofit/>
                    </a:bodyPr>
                    <a:lstStyle/>
                    <a:p>
                      <a:pPr lvl="0" algn="ctr">
                        <a:spcBef>
                          <a:spcPts val="0"/>
                        </a:spcBef>
                        <a:buNone/>
                      </a:pPr>
                      <a:r>
                        <a:rPr b="1" lang="en"/>
                        <a:t>Friday</a:t>
                      </a:r>
                    </a:p>
                  </a:txBody>
                  <a:tcPr marT="91425" marB="91425" marR="91425" marL="91425">
                    <a:solidFill>
                      <a:srgbClr val="CFE2F3"/>
                    </a:solidFill>
                  </a:tcPr>
                </a:tc>
              </a:tr>
              <a:tr h="570800">
                <a:tc rowSpan="4">
                  <a:txBody>
                    <a:bodyPr>
                      <a:noAutofit/>
                    </a:bodyPr>
                    <a:lstStyle/>
                    <a:p>
                      <a:pPr lvl="0" rtl="0" algn="ctr">
                        <a:spcBef>
                          <a:spcPts val="0"/>
                        </a:spcBef>
                        <a:buNone/>
                      </a:pPr>
                      <a:r>
                        <a:rPr lang="en"/>
                        <a:t>7:00 for set-up and warm-ups</a:t>
                      </a:r>
                    </a:p>
                    <a:p>
                      <a:pPr lvl="0" rtl="0" algn="ctr">
                        <a:spcBef>
                          <a:spcPts val="0"/>
                        </a:spcBef>
                        <a:buNone/>
                      </a:pPr>
                      <a:r>
                        <a:t/>
                      </a:r>
                      <a:endParaRPr/>
                    </a:p>
                    <a:p>
                      <a:pPr lvl="0" rtl="0" algn="ctr">
                        <a:spcBef>
                          <a:spcPts val="0"/>
                        </a:spcBef>
                        <a:buNone/>
                      </a:pPr>
                      <a:r>
                        <a:rPr lang="en"/>
                        <a:t>8:00 Worship</a:t>
                      </a:r>
                    </a:p>
                    <a:p>
                      <a:pPr lvl="0" rtl="0" algn="l">
                        <a:spcBef>
                          <a:spcPts val="0"/>
                        </a:spcBef>
                        <a:buNone/>
                      </a:pPr>
                      <a:r>
                        <a:t/>
                      </a:r>
                      <a:endParaRPr/>
                    </a:p>
                    <a:p>
                      <a:pPr lvl="0" rtl="0" algn="l">
                        <a:spcBef>
                          <a:spcPts val="0"/>
                        </a:spcBef>
                        <a:buNone/>
                      </a:pPr>
                      <a:r>
                        <a:rPr lang="en"/>
                        <a:t>9:20-10:00 SS Music</a:t>
                      </a:r>
                    </a:p>
                    <a:p>
                      <a:pPr lvl="0" rtl="0" algn="l">
                        <a:spcBef>
                          <a:spcPts val="0"/>
                        </a:spcBef>
                        <a:buNone/>
                      </a:pPr>
                      <a:r>
                        <a:t/>
                      </a:r>
                      <a:endParaRPr/>
                    </a:p>
                    <a:p>
                      <a:pPr lvl="0" rtl="0" algn="l">
                        <a:spcBef>
                          <a:spcPts val="0"/>
                        </a:spcBef>
                        <a:buNone/>
                      </a:pPr>
                      <a:r>
                        <a:rPr lang="en"/>
                        <a:t>10:30 Worship</a:t>
                      </a:r>
                    </a:p>
                  </a:txBody>
                  <a:tcPr marT="91425" marB="91425" marR="91425" marL="91425"/>
                </a:tc>
                <a:tc rowSpan="4">
                  <a:txBody>
                    <a:bodyPr>
                      <a:noAutofit/>
                    </a:bodyPr>
                    <a:lstStyle/>
                    <a:p>
                      <a:pPr lvl="0" rtl="0" algn="l">
                        <a:spcBef>
                          <a:spcPts val="0"/>
                        </a:spcBef>
                        <a:buNone/>
                      </a:pPr>
                      <a:r>
                        <a:t/>
                      </a:r>
                      <a:endParaRPr/>
                    </a:p>
                    <a:p>
                      <a:pPr lvl="0" rtl="0" algn="l">
                        <a:spcBef>
                          <a:spcPts val="0"/>
                        </a:spcBef>
                        <a:buNone/>
                      </a:pPr>
                      <a:r>
                        <a:t/>
                      </a:r>
                      <a:endParaRPr/>
                    </a:p>
                    <a:p>
                      <a:pPr lvl="0" rtl="0" algn="l">
                        <a:spcBef>
                          <a:spcPts val="0"/>
                        </a:spcBef>
                        <a:buNone/>
                      </a:pPr>
                      <a:r>
                        <a:t/>
                      </a:r>
                      <a:endParaRPr/>
                    </a:p>
                    <a:p>
                      <a:pPr lvl="0" rtl="0" algn="l">
                        <a:spcBef>
                          <a:spcPts val="0"/>
                        </a:spcBef>
                        <a:buNone/>
                      </a:pPr>
                      <a:r>
                        <a:t/>
                      </a:r>
                      <a:endParaRPr/>
                    </a:p>
                    <a:p>
                      <a:pPr lvl="0" rtl="0" algn="l">
                        <a:spcBef>
                          <a:spcPts val="0"/>
                        </a:spcBef>
                        <a:buNone/>
                      </a:pPr>
                      <a:r>
                        <a:t/>
                      </a:r>
                      <a:endParaRPr/>
                    </a:p>
                    <a:p>
                      <a:pPr lvl="0" rtl="0" algn="l">
                        <a:spcBef>
                          <a:spcPts val="0"/>
                        </a:spcBef>
                        <a:buNone/>
                      </a:pPr>
                      <a:r>
                        <a:t/>
                      </a:r>
                      <a:endParaRPr/>
                    </a:p>
                    <a:p>
                      <a:pPr lvl="0" rtl="0" algn="ctr">
                        <a:spcBef>
                          <a:spcPts val="0"/>
                        </a:spcBef>
                        <a:buNone/>
                      </a:pPr>
                      <a:r>
                        <a:rPr lang="en"/>
                        <a:t>6:30pm Worship </a:t>
                      </a:r>
                    </a:p>
                  </a:txBody>
                  <a:tcPr marT="91425" marB="91425" marR="91425" marL="91425"/>
                </a:tc>
                <a:tc>
                  <a:txBody>
                    <a:bodyPr>
                      <a:noAutofit/>
                    </a:bodyPr>
                    <a:lstStyle/>
                    <a:p>
                      <a:pPr lvl="0" rtl="0" algn="ctr">
                        <a:spcBef>
                          <a:spcPts val="0"/>
                        </a:spcBef>
                        <a:buNone/>
                      </a:pPr>
                      <a:r>
                        <a:rPr lang="en"/>
                        <a:t>3-4 Music </a:t>
                      </a:r>
                    </a:p>
                    <a:p>
                      <a:pPr lvl="0" rtl="0" algn="ctr">
                        <a:spcBef>
                          <a:spcPts val="0"/>
                        </a:spcBef>
                        <a:buNone/>
                      </a:pPr>
                      <a:r>
                        <a:rPr lang="en"/>
                        <a:t>(30 min)</a:t>
                      </a:r>
                    </a:p>
                  </a:txBody>
                  <a:tcPr marT="91425" marB="91425" marR="91425" marL="91425"/>
                </a:tc>
                <a:tc rowSpan="4">
                  <a:txBody>
                    <a:bodyPr>
                      <a:noAutofit/>
                    </a:bodyPr>
                    <a:lstStyle/>
                    <a:p>
                      <a:pPr lvl="0" rtl="0" algn="ctr">
                        <a:spcBef>
                          <a:spcPts val="0"/>
                        </a:spcBef>
                        <a:buNone/>
                      </a:pPr>
                      <a:r>
                        <a:rPr lang="en" sz="1200"/>
                        <a:t>Midweek services  in Advent/Lent</a:t>
                      </a:r>
                    </a:p>
                    <a:p>
                      <a:pPr lvl="0" rtl="0" algn="l">
                        <a:spcBef>
                          <a:spcPts val="0"/>
                        </a:spcBef>
                        <a:buNone/>
                      </a:pPr>
                      <a:r>
                        <a:t/>
                      </a:r>
                      <a:endParaRPr/>
                    </a:p>
                    <a:p>
                      <a:pPr lvl="0" rtl="0" algn="l">
                        <a:spcBef>
                          <a:spcPts val="0"/>
                        </a:spcBef>
                        <a:buNone/>
                      </a:pPr>
                      <a:r>
                        <a:t/>
                      </a:r>
                      <a:endParaRPr/>
                    </a:p>
                    <a:p>
                      <a:pPr lvl="0" rtl="0" algn="ctr">
                        <a:spcBef>
                          <a:spcPts val="0"/>
                        </a:spcBef>
                        <a:buNone/>
                      </a:pPr>
                      <a:r>
                        <a:rPr lang="en"/>
                        <a:t>6:15-7:15pm Handbells</a:t>
                      </a:r>
                    </a:p>
                    <a:p>
                      <a:pPr lvl="0" rtl="0" algn="ctr">
                        <a:spcBef>
                          <a:spcPts val="0"/>
                        </a:spcBef>
                        <a:buNone/>
                      </a:pPr>
                      <a:r>
                        <a:t/>
                      </a:r>
                      <a:endParaRPr/>
                    </a:p>
                    <a:p>
                      <a:pPr lvl="0" algn="ctr">
                        <a:spcBef>
                          <a:spcPts val="0"/>
                        </a:spcBef>
                        <a:buNone/>
                      </a:pPr>
                      <a:r>
                        <a:rPr lang="en"/>
                        <a:t>7:30-8:30pm Choir</a:t>
                      </a:r>
                    </a:p>
                  </a:txBody>
                  <a:tcPr marT="91425" marB="91425" marR="91425" marL="91425"/>
                </a:tc>
                <a:tc>
                  <a:txBody>
                    <a:bodyPr>
                      <a:noAutofit/>
                    </a:bodyPr>
                    <a:lstStyle/>
                    <a:p>
                      <a:pPr lvl="0" rtl="0" algn="ctr">
                        <a:spcBef>
                          <a:spcPts val="0"/>
                        </a:spcBef>
                        <a:buNone/>
                      </a:pPr>
                      <a:r>
                        <a:rPr lang="en"/>
                        <a:t>7-8th Handbells</a:t>
                      </a:r>
                    </a:p>
                    <a:p>
                      <a:pPr lvl="0" algn="ctr">
                        <a:spcBef>
                          <a:spcPts val="0"/>
                        </a:spcBef>
                        <a:buNone/>
                      </a:pPr>
                      <a:r>
                        <a:rPr lang="en"/>
                        <a:t>(40 min)</a:t>
                      </a:r>
                    </a:p>
                  </a:txBody>
                  <a:tcPr marT="91425" marB="91425" marR="91425" marL="91425"/>
                </a:tc>
                <a:tc>
                  <a:txBody>
                    <a:bodyPr>
                      <a:noAutofit/>
                    </a:bodyPr>
                    <a:lstStyle/>
                    <a:p>
                      <a:pPr lvl="0" rtl="0" algn="ctr">
                        <a:spcBef>
                          <a:spcPts val="0"/>
                        </a:spcBef>
                        <a:buNone/>
                      </a:pPr>
                      <a:r>
                        <a:rPr lang="en"/>
                        <a:t>7-8 Handbells</a:t>
                      </a:r>
                    </a:p>
                    <a:p>
                      <a:pPr lvl="0" algn="ctr">
                        <a:spcBef>
                          <a:spcPts val="0"/>
                        </a:spcBef>
                        <a:buNone/>
                      </a:pPr>
                      <a:r>
                        <a:rPr lang="en"/>
                        <a:t>(40 min)</a:t>
                      </a:r>
                    </a:p>
                  </a:txBody>
                  <a:tcPr marT="91425" marB="91425" marR="91425" marL="91425"/>
                </a:tc>
              </a:tr>
              <a:tr h="372100">
                <a:tc vMerge="1"/>
                <a:tc vMerge="1"/>
                <a:tc>
                  <a:txBody>
                    <a:bodyPr>
                      <a:noAutofit/>
                    </a:bodyPr>
                    <a:lstStyle/>
                    <a:p>
                      <a:pPr lvl="0" rtl="0" algn="ctr">
                        <a:spcBef>
                          <a:spcPts val="0"/>
                        </a:spcBef>
                        <a:buNone/>
                      </a:pPr>
                      <a:r>
                        <a:rPr lang="en"/>
                        <a:t>1-2 Music (30)</a:t>
                      </a:r>
                    </a:p>
                  </a:txBody>
                  <a:tcPr marT="91425" marB="91425" marR="91425" marL="91425"/>
                </a:tc>
                <a:tc vMerge="1"/>
                <a:tc>
                  <a:txBody>
                    <a:bodyPr>
                      <a:noAutofit/>
                    </a:bodyPr>
                    <a:lstStyle/>
                    <a:p>
                      <a:pPr lvl="0" algn="ctr">
                        <a:spcBef>
                          <a:spcPts val="0"/>
                        </a:spcBef>
                        <a:buNone/>
                      </a:pPr>
                      <a:r>
                        <a:rPr lang="en"/>
                        <a:t>1-2 Music (30)</a:t>
                      </a:r>
                    </a:p>
                  </a:txBody>
                  <a:tcPr marT="91425" marB="91425" marR="91425" marL="91425"/>
                </a:tc>
                <a:tc>
                  <a:txBody>
                    <a:bodyPr>
                      <a:noAutofit/>
                    </a:bodyPr>
                    <a:lstStyle/>
                    <a:p>
                      <a:pPr lvl="0" algn="ctr">
                        <a:spcBef>
                          <a:spcPts val="0"/>
                        </a:spcBef>
                        <a:buNone/>
                      </a:pPr>
                      <a:r>
                        <a:rPr lang="en"/>
                        <a:t>5-6 Music (30)</a:t>
                      </a:r>
                    </a:p>
                  </a:txBody>
                  <a:tcPr marT="91425" marB="91425" marR="91425" marL="91425"/>
                </a:tc>
              </a:tr>
              <a:tr h="375700">
                <a:tc vMerge="1"/>
                <a:tc vMerge="1"/>
                <a:tc>
                  <a:txBody>
                    <a:bodyPr>
                      <a:noAutofit/>
                    </a:bodyPr>
                    <a:lstStyle/>
                    <a:p>
                      <a:pPr lvl="0" rtl="0" algn="ctr">
                        <a:spcBef>
                          <a:spcPts val="0"/>
                        </a:spcBef>
                        <a:buNone/>
                      </a:pPr>
                      <a:r>
                        <a:rPr lang="en"/>
                        <a:t>5-6 Music (30)</a:t>
                      </a:r>
                    </a:p>
                  </a:txBody>
                  <a:tcPr marT="91425" marB="91425" marR="91425" marL="91425"/>
                </a:tc>
                <a:tc vMerge="1"/>
                <a:tc>
                  <a:txBody>
                    <a:bodyPr>
                      <a:noAutofit/>
                    </a:bodyPr>
                    <a:lstStyle/>
                    <a:p>
                      <a:pPr lvl="0" algn="ctr">
                        <a:spcBef>
                          <a:spcPts val="0"/>
                        </a:spcBef>
                        <a:buNone/>
                      </a:pPr>
                      <a:r>
                        <a:t/>
                      </a:r>
                      <a:endParaRPr/>
                    </a:p>
                  </a:txBody>
                  <a:tcPr marT="91425" marB="91425" marR="91425" marL="91425"/>
                </a:tc>
                <a:tc>
                  <a:txBody>
                    <a:bodyPr>
                      <a:noAutofit/>
                    </a:bodyPr>
                    <a:lstStyle/>
                    <a:p>
                      <a:pPr lvl="0" algn="ctr">
                        <a:spcBef>
                          <a:spcPts val="0"/>
                        </a:spcBef>
                        <a:buNone/>
                      </a:pPr>
                      <a:r>
                        <a:rPr lang="en"/>
                        <a:t>3-4 Music (30)</a:t>
                      </a:r>
                    </a:p>
                  </a:txBody>
                  <a:tcPr marT="91425" marB="91425" marR="91425" marL="91425"/>
                </a:tc>
              </a:tr>
              <a:tr h="980675">
                <a:tc vMerge="1"/>
                <a:tc vMerge="1"/>
                <a:tc>
                  <a:txBody>
                    <a:bodyPr>
                      <a:noAutofit/>
                    </a:bodyPr>
                    <a:lstStyle/>
                    <a:p>
                      <a:pPr lvl="0" rtl="0" algn="ctr">
                        <a:spcBef>
                          <a:spcPts val="0"/>
                        </a:spcBef>
                        <a:buNone/>
                      </a:pPr>
                      <a:r>
                        <a:rPr lang="en"/>
                        <a:t>7-8 Choir/General Music (60)</a:t>
                      </a:r>
                    </a:p>
                  </a:txBody>
                  <a:tcPr marT="91425" marB="91425" marR="91425" marL="91425"/>
                </a:tc>
                <a:tc vMerge="1"/>
                <a:tc>
                  <a:txBody>
                    <a:bodyPr>
                      <a:noAutofit/>
                    </a:bodyPr>
                    <a:lstStyle/>
                    <a:p>
                      <a:pPr lvl="0" algn="ctr">
                        <a:spcBef>
                          <a:spcPts val="0"/>
                        </a:spcBef>
                        <a:buNone/>
                      </a:pPr>
                      <a:r>
                        <a:t/>
                      </a:r>
                      <a:endParaRPr/>
                    </a:p>
                  </a:txBody>
                  <a:tcPr marT="91425" marB="91425" marR="91425" marL="91425"/>
                </a:tc>
                <a:tc>
                  <a:txBody>
                    <a:bodyPr>
                      <a:noAutofit/>
                    </a:bodyPr>
                    <a:lstStyle/>
                    <a:p>
                      <a:pPr lvl="0" algn="ctr">
                        <a:spcBef>
                          <a:spcPts val="0"/>
                        </a:spcBef>
                        <a:buNone/>
                      </a:pPr>
                      <a:r>
                        <a:t/>
                      </a:r>
                      <a:endParaRPr/>
                    </a:p>
                  </a:txBody>
                  <a:tcPr marT="91425" marB="91425" marR="91425" marL="91425"/>
                </a:tc>
              </a:tr>
            </a:tbl>
          </a:graphicData>
        </a:graphic>
      </p:graphicFrame>
      <p:sp>
        <p:nvSpPr>
          <p:cNvPr id="143" name="Shape 143"/>
          <p:cNvSpPr txBox="1"/>
          <p:nvPr>
            <p:ph type="title"/>
          </p:nvPr>
        </p:nvSpPr>
        <p:spPr>
          <a:xfrm>
            <a:off x="226250" y="124950"/>
            <a:ext cx="8520600" cy="607800"/>
          </a:xfrm>
          <a:prstGeom prst="rect">
            <a:avLst/>
          </a:prstGeom>
        </p:spPr>
        <p:txBody>
          <a:bodyPr anchorCtr="0" anchor="t" bIns="91425" lIns="91425" rIns="91425" wrap="square" tIns="91425">
            <a:noAutofit/>
          </a:bodyPr>
          <a:lstStyle/>
          <a:p>
            <a:pPr lvl="0" rtl="0" algn="ctr">
              <a:spcBef>
                <a:spcPts val="0"/>
              </a:spcBef>
              <a:buNone/>
            </a:pPr>
            <a:r>
              <a:rPr lang="en" sz="3600"/>
              <a:t>Weekly Schedule  </a:t>
            </a:r>
          </a:p>
        </p:txBody>
      </p:sp>
      <p:sp>
        <p:nvSpPr>
          <p:cNvPr id="144" name="Shape 144"/>
          <p:cNvSpPr txBox="1"/>
          <p:nvPr>
            <p:ph idx="1" type="body"/>
          </p:nvPr>
        </p:nvSpPr>
        <p:spPr>
          <a:xfrm>
            <a:off x="363550" y="3704275"/>
            <a:ext cx="6067200" cy="943500"/>
          </a:xfrm>
          <a:prstGeom prst="rect">
            <a:avLst/>
          </a:prstGeom>
        </p:spPr>
        <p:txBody>
          <a:bodyPr anchorCtr="0" anchor="t" bIns="91425" lIns="91425" rIns="91425" wrap="square" tIns="91425">
            <a:noAutofit/>
          </a:bodyPr>
          <a:lstStyle/>
          <a:p>
            <a:pPr lvl="0" rtl="0">
              <a:spcBef>
                <a:spcPts val="0"/>
              </a:spcBef>
              <a:spcAft>
                <a:spcPts val="0"/>
              </a:spcAft>
              <a:buNone/>
            </a:pPr>
            <a:r>
              <a:rPr b="1" lang="en" sz="1400">
                <a:solidFill>
                  <a:srgbClr val="000000"/>
                </a:solidFill>
                <a:latin typeface="Arial"/>
                <a:ea typeface="Arial"/>
                <a:cs typeface="Arial"/>
                <a:sym typeface="Arial"/>
              </a:rPr>
              <a:t>Many additional daytime and evening hours are scheduled around these “regular hours” for meetings, planning, office work, music selection, rehearse with soloists/instrumentalists for the upcoming services, text and communicate with musicians, etc.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graphicFrame>
        <p:nvGraphicFramePr>
          <p:cNvPr id="149" name="Shape 149"/>
          <p:cNvGraphicFramePr/>
          <p:nvPr/>
        </p:nvGraphicFramePr>
        <p:xfrm>
          <a:off x="905875" y="2633650"/>
          <a:ext cx="3000000" cy="3000000"/>
        </p:xfrm>
        <a:graphic>
          <a:graphicData uri="http://schemas.openxmlformats.org/drawingml/2006/table">
            <a:tbl>
              <a:tblPr>
                <a:noFill/>
                <a:tableStyleId>{1DE769C9-6A93-4387-B160-7DF7C07A6D75}</a:tableStyleId>
              </a:tblPr>
              <a:tblGrid>
                <a:gridCol w="1576650"/>
                <a:gridCol w="1817525"/>
                <a:gridCol w="2180475"/>
                <a:gridCol w="1664350"/>
              </a:tblGrid>
              <a:tr h="381000">
                <a:tc>
                  <a:txBody>
                    <a:bodyPr>
                      <a:noAutofit/>
                    </a:bodyPr>
                    <a:lstStyle/>
                    <a:p>
                      <a:pPr lvl="0" rtl="0" algn="ctr">
                        <a:spcBef>
                          <a:spcPts val="0"/>
                        </a:spcBef>
                        <a:buNone/>
                      </a:pPr>
                      <a:r>
                        <a:rPr b="1" lang="en"/>
                        <a:t>Position</a:t>
                      </a:r>
                    </a:p>
                  </a:txBody>
                  <a:tcPr marT="91425" marB="91425" marR="91425" marL="91425">
                    <a:solidFill>
                      <a:srgbClr val="CFE2F3"/>
                    </a:solidFill>
                  </a:tcPr>
                </a:tc>
                <a:tc>
                  <a:txBody>
                    <a:bodyPr>
                      <a:noAutofit/>
                    </a:bodyPr>
                    <a:lstStyle/>
                    <a:p>
                      <a:pPr lvl="0" rtl="0" algn="ctr">
                        <a:spcBef>
                          <a:spcPts val="0"/>
                        </a:spcBef>
                        <a:buNone/>
                      </a:pPr>
                      <a:r>
                        <a:rPr b="1" lang="en"/>
                        <a:t>Hired/Called</a:t>
                      </a:r>
                    </a:p>
                  </a:txBody>
                  <a:tcPr marT="91425" marB="91425" marR="91425" marL="91425">
                    <a:solidFill>
                      <a:srgbClr val="CFE2F3"/>
                    </a:solidFill>
                  </a:tcPr>
                </a:tc>
                <a:tc>
                  <a:txBody>
                    <a:bodyPr>
                      <a:noAutofit/>
                    </a:bodyPr>
                    <a:lstStyle/>
                    <a:p>
                      <a:pPr lvl="0" rtl="0" algn="ctr">
                        <a:spcBef>
                          <a:spcPts val="0"/>
                        </a:spcBef>
                        <a:buNone/>
                      </a:pPr>
                      <a:r>
                        <a:rPr b="1" lang="en"/>
                        <a:t>Salary/Stipend/Hourly</a:t>
                      </a:r>
                    </a:p>
                  </a:txBody>
                  <a:tcPr marT="91425" marB="91425" marR="91425" marL="91425">
                    <a:solidFill>
                      <a:srgbClr val="CFE2F3"/>
                    </a:solidFill>
                  </a:tcPr>
                </a:tc>
                <a:tc>
                  <a:txBody>
                    <a:bodyPr>
                      <a:noAutofit/>
                    </a:bodyPr>
                    <a:lstStyle/>
                    <a:p>
                      <a:pPr lvl="0" rtl="0" algn="ctr">
                        <a:spcBef>
                          <a:spcPts val="0"/>
                        </a:spcBef>
                        <a:buNone/>
                      </a:pPr>
                      <a:r>
                        <a:rPr b="1" lang="en"/>
                        <a:t>Church/School</a:t>
                      </a:r>
                    </a:p>
                  </a:txBody>
                  <a:tcPr marT="91425" marB="91425" marR="91425" marL="91425">
                    <a:solidFill>
                      <a:srgbClr val="CFE2F3"/>
                    </a:solidFill>
                  </a:tcPr>
                </a:tc>
              </a:tr>
              <a:tr h="381000">
                <a:tc>
                  <a:txBody>
                    <a:bodyPr>
                      <a:noAutofit/>
                    </a:bodyPr>
                    <a:lstStyle/>
                    <a:p>
                      <a:pPr lvl="0" rtl="0" algn="ctr">
                        <a:spcBef>
                          <a:spcPts val="0"/>
                        </a:spcBef>
                        <a:buNone/>
                      </a:pPr>
                      <a:r>
                        <a:rPr lang="en"/>
                        <a:t>Part-time</a:t>
                      </a:r>
                    </a:p>
                  </a:txBody>
                  <a:tcPr marT="91425" marB="91425" marR="91425" marL="91425"/>
                </a:tc>
                <a:tc>
                  <a:txBody>
                    <a:bodyPr>
                      <a:noAutofit/>
                    </a:bodyPr>
                    <a:lstStyle/>
                    <a:p>
                      <a:pPr lvl="0" rtl="0" algn="ctr">
                        <a:spcBef>
                          <a:spcPts val="0"/>
                        </a:spcBef>
                        <a:buNone/>
                      </a:pPr>
                      <a:r>
                        <a:rPr lang="en"/>
                        <a:t>Hired</a:t>
                      </a:r>
                    </a:p>
                  </a:txBody>
                  <a:tcPr marT="91425" marB="91425" marR="91425" marL="91425"/>
                </a:tc>
                <a:tc>
                  <a:txBody>
                    <a:bodyPr>
                      <a:noAutofit/>
                    </a:bodyPr>
                    <a:lstStyle/>
                    <a:p>
                      <a:pPr lvl="0" rtl="0" algn="ctr">
                        <a:spcBef>
                          <a:spcPts val="0"/>
                        </a:spcBef>
                        <a:buNone/>
                      </a:pPr>
                      <a:r>
                        <a:rPr lang="en"/>
                        <a:t>Salary</a:t>
                      </a:r>
                    </a:p>
                  </a:txBody>
                  <a:tcPr marT="91425" marB="91425" marR="91425" marL="91425"/>
                </a:tc>
                <a:tc>
                  <a:txBody>
                    <a:bodyPr>
                      <a:noAutofit/>
                    </a:bodyPr>
                    <a:lstStyle/>
                    <a:p>
                      <a:pPr lvl="0" rtl="0" algn="ctr">
                        <a:spcBef>
                          <a:spcPts val="0"/>
                        </a:spcBef>
                        <a:buNone/>
                      </a:pPr>
                      <a:r>
                        <a:rPr lang="en"/>
                        <a:t>Church/School</a:t>
                      </a:r>
                    </a:p>
                  </a:txBody>
                  <a:tcPr marT="91425" marB="91425" marR="91425" marL="91425"/>
                </a:tc>
              </a:tr>
            </a:tbl>
          </a:graphicData>
        </a:graphic>
      </p:graphicFrame>
      <p:sp>
        <p:nvSpPr>
          <p:cNvPr id="150" name="Shape 150"/>
          <p:cNvSpPr txBox="1"/>
          <p:nvPr>
            <p:ph type="title"/>
          </p:nvPr>
        </p:nvSpPr>
        <p:spPr>
          <a:xfrm>
            <a:off x="311700" y="410000"/>
            <a:ext cx="8520600" cy="607800"/>
          </a:xfrm>
          <a:prstGeom prst="rect">
            <a:avLst/>
          </a:prstGeom>
        </p:spPr>
        <p:txBody>
          <a:bodyPr anchorCtr="0" anchor="t" bIns="91425" lIns="91425" rIns="91425" wrap="square" tIns="91425">
            <a:noAutofit/>
          </a:bodyPr>
          <a:lstStyle/>
          <a:p>
            <a:pPr lvl="0" rtl="0">
              <a:spcBef>
                <a:spcPts val="0"/>
              </a:spcBef>
              <a:buNone/>
            </a:pPr>
            <a:r>
              <a:rPr lang="en" sz="3600"/>
              <a:t>Debbie Price</a:t>
            </a:r>
            <a:r>
              <a:rPr lang="en" sz="3600"/>
              <a:t>:</a:t>
            </a:r>
          </a:p>
          <a:p>
            <a:pPr lvl="0">
              <a:spcBef>
                <a:spcPts val="0"/>
              </a:spcBef>
              <a:buNone/>
            </a:pPr>
            <a:r>
              <a:rPr i="1" lang="en" sz="3600">
                <a:solidFill>
                  <a:schemeClr val="accent3"/>
                </a:solidFill>
              </a:rPr>
              <a:t>Worship Coordinator</a:t>
            </a:r>
          </a:p>
          <a:p>
            <a:pPr lvl="0" rtl="0">
              <a:spcBef>
                <a:spcPts val="0"/>
              </a:spcBef>
              <a:buNone/>
            </a:pPr>
            <a:r>
              <a:rPr lang="en" sz="3600">
                <a:solidFill>
                  <a:schemeClr val="accent3"/>
                </a:solidFill>
              </a:rPr>
              <a:t>St. Peter, Schofield, WI</a:t>
            </a:r>
            <a:r>
              <a:rPr lang="en" sz="3600">
                <a:solidFill>
                  <a:schemeClr val="accent3"/>
                </a:solidFill>
              </a:rPr>
              <a:t> </a:t>
            </a:r>
          </a:p>
          <a:p>
            <a:pPr lvl="0" rtl="0">
              <a:spcBef>
                <a:spcPts val="0"/>
              </a:spcBef>
              <a:buNone/>
            </a:pPr>
            <a:r>
              <a:t/>
            </a:r>
            <a:endParaRPr sz="2000">
              <a:solidFill>
                <a:srgbClr val="A64D79"/>
              </a:solidFill>
            </a:endParaRPr>
          </a:p>
          <a:p>
            <a:pPr lvl="0" rtl="0">
              <a:spcBef>
                <a:spcPts val="0"/>
              </a:spcBef>
              <a:buNone/>
            </a:pPr>
            <a:r>
              <a:rPr lang="en" sz="2000"/>
              <a:t>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graphicFrame>
        <p:nvGraphicFramePr>
          <p:cNvPr id="155" name="Shape 155"/>
          <p:cNvGraphicFramePr/>
          <p:nvPr/>
        </p:nvGraphicFramePr>
        <p:xfrm>
          <a:off x="374750" y="324550"/>
          <a:ext cx="3000000" cy="3000000"/>
        </p:xfrm>
        <a:graphic>
          <a:graphicData uri="http://schemas.openxmlformats.org/drawingml/2006/table">
            <a:tbl>
              <a:tblPr>
                <a:noFill/>
                <a:tableStyleId>{1DE769C9-6A93-4387-B160-7DF7C07A6D75}</a:tableStyleId>
              </a:tblPr>
              <a:tblGrid>
                <a:gridCol w="8394500"/>
              </a:tblGrid>
              <a:tr h="425950">
                <a:tc>
                  <a:txBody>
                    <a:bodyPr>
                      <a:noAutofit/>
                    </a:bodyPr>
                    <a:lstStyle/>
                    <a:p>
                      <a:pPr lvl="0" rtl="0" algn="ctr">
                        <a:spcBef>
                          <a:spcPts val="0"/>
                        </a:spcBef>
                        <a:buNone/>
                      </a:pPr>
                      <a:r>
                        <a:rPr b="1" lang="en" sz="2400"/>
                        <a:t>Main </a:t>
                      </a:r>
                      <a:r>
                        <a:rPr b="1" lang="en" sz="2400"/>
                        <a:t>Church Duties </a:t>
                      </a:r>
                    </a:p>
                  </a:txBody>
                  <a:tcPr marT="91425" marB="91425" marR="91425" marL="91425">
                    <a:solidFill>
                      <a:srgbClr val="CFE2F3"/>
                    </a:solidFill>
                  </a:tcPr>
                </a:tc>
              </a:tr>
              <a:tr h="1069750">
                <a:tc>
                  <a:txBody>
                    <a:bodyPr>
                      <a:noAutofit/>
                    </a:bodyPr>
                    <a:lstStyle/>
                    <a:p>
                      <a:pPr indent="-342900" lvl="0" marL="457200" rtl="0">
                        <a:lnSpc>
                          <a:spcPct val="115000"/>
                        </a:lnSpc>
                        <a:spcBef>
                          <a:spcPts val="0"/>
                        </a:spcBef>
                        <a:buSzPct val="100000"/>
                        <a:buChar char="●"/>
                      </a:pPr>
                      <a:r>
                        <a:rPr lang="en" sz="1800">
                          <a:highlight>
                            <a:srgbClr val="FFFFFF"/>
                          </a:highlight>
                        </a:rPr>
                        <a:t>Head Organist (play 75% of services)</a:t>
                      </a:r>
                    </a:p>
                    <a:p>
                      <a:pPr indent="-342900" lvl="0" marL="457200" rtl="0">
                        <a:lnSpc>
                          <a:spcPct val="115000"/>
                        </a:lnSpc>
                        <a:spcBef>
                          <a:spcPts val="0"/>
                        </a:spcBef>
                        <a:buSzPct val="100000"/>
                        <a:buChar char="●"/>
                      </a:pPr>
                      <a:r>
                        <a:rPr lang="en" sz="1800">
                          <a:highlight>
                            <a:srgbClr val="FFFFFF"/>
                          </a:highlight>
                        </a:rPr>
                        <a:t>Prepare the Worship Bulletin</a:t>
                      </a:r>
                    </a:p>
                    <a:p>
                      <a:pPr indent="-342900" lvl="0" marL="457200" rtl="0">
                        <a:lnSpc>
                          <a:spcPct val="115000"/>
                        </a:lnSpc>
                        <a:spcBef>
                          <a:spcPts val="0"/>
                        </a:spcBef>
                        <a:buSzPct val="100000"/>
                        <a:buChar char="●"/>
                      </a:pPr>
                      <a:r>
                        <a:rPr lang="en" sz="1800">
                          <a:highlight>
                            <a:srgbClr val="FFFFFF"/>
                          </a:highlight>
                        </a:rPr>
                        <a:t>Arrange and Accompany Soloists and Instrumentalists</a:t>
                      </a:r>
                    </a:p>
                    <a:p>
                      <a:pPr indent="-342900" lvl="0" marL="457200" rtl="0">
                        <a:lnSpc>
                          <a:spcPct val="115000"/>
                        </a:lnSpc>
                        <a:spcBef>
                          <a:spcPts val="0"/>
                        </a:spcBef>
                        <a:buSzPct val="100000"/>
                        <a:buChar char="●"/>
                      </a:pPr>
                      <a:r>
                        <a:rPr lang="en" sz="1800">
                          <a:highlight>
                            <a:srgbClr val="FFFFFF"/>
                          </a:highlight>
                        </a:rPr>
                        <a:t>Assist Pastor with the Worship Calendar</a:t>
                      </a:r>
                    </a:p>
                    <a:p>
                      <a:pPr indent="-342900" lvl="0" marL="457200" rtl="0">
                        <a:lnSpc>
                          <a:spcPct val="115000"/>
                        </a:lnSpc>
                        <a:spcBef>
                          <a:spcPts val="0"/>
                        </a:spcBef>
                        <a:buSzPct val="100000"/>
                        <a:buChar char="●"/>
                      </a:pPr>
                      <a:r>
                        <a:rPr lang="en" sz="1800"/>
                        <a:t>Accompany Senior Choir</a:t>
                      </a:r>
                    </a:p>
                    <a:p>
                      <a:pPr indent="-342900" lvl="0" marL="457200" rtl="0">
                        <a:lnSpc>
                          <a:spcPct val="115000"/>
                        </a:lnSpc>
                        <a:spcBef>
                          <a:spcPts val="0"/>
                        </a:spcBef>
                        <a:buSzPct val="100000"/>
                        <a:buChar char="●"/>
                      </a:pPr>
                      <a:r>
                        <a:rPr lang="en" sz="1800">
                          <a:highlight>
                            <a:srgbClr val="FFFFFF"/>
                          </a:highlight>
                        </a:rPr>
                        <a:t>Schedule Substitute Organists </a:t>
                      </a:r>
                    </a:p>
                    <a:p>
                      <a:pPr indent="-342900" lvl="0" marL="457200" rtl="0">
                        <a:lnSpc>
                          <a:spcPct val="115000"/>
                        </a:lnSpc>
                        <a:spcBef>
                          <a:spcPts val="0"/>
                        </a:spcBef>
                        <a:buSzPct val="100000"/>
                        <a:buChar char="●"/>
                      </a:pPr>
                      <a:r>
                        <a:rPr lang="en" sz="1800">
                          <a:highlight>
                            <a:srgbClr val="FFFFFF"/>
                          </a:highlight>
                        </a:rPr>
                        <a:t>Schedule Keyboardists for the service  at our second campus</a:t>
                      </a:r>
                    </a:p>
                    <a:p>
                      <a:pPr indent="-342900" lvl="0" marL="457200" rtl="0">
                        <a:lnSpc>
                          <a:spcPct val="115000"/>
                        </a:lnSpc>
                        <a:spcBef>
                          <a:spcPts val="0"/>
                        </a:spcBef>
                        <a:buSzPct val="100000"/>
                        <a:buChar char="●"/>
                      </a:pPr>
                      <a:r>
                        <a:rPr lang="en" sz="1800">
                          <a:highlight>
                            <a:srgbClr val="FFFFFF"/>
                          </a:highlight>
                        </a:rPr>
                        <a:t>Opening/Music for our Sunday JAM (Jesus and Me) program</a:t>
                      </a:r>
                    </a:p>
                    <a:p>
                      <a:pPr indent="-342900" lvl="0" marL="457200" rtl="0">
                        <a:lnSpc>
                          <a:spcPct val="115000"/>
                        </a:lnSpc>
                        <a:spcBef>
                          <a:spcPts val="0"/>
                        </a:spcBef>
                        <a:buSzPct val="100000"/>
                        <a:buChar char="●"/>
                      </a:pPr>
                      <a:r>
                        <a:rPr lang="en" sz="1800">
                          <a:highlight>
                            <a:srgbClr val="FFFFFF"/>
                          </a:highlight>
                        </a:rPr>
                        <a:t>VBS Opening/Music</a:t>
                      </a:r>
                    </a:p>
                    <a:p>
                      <a:pPr indent="-342900" lvl="0" marL="457200" rtl="0">
                        <a:lnSpc>
                          <a:spcPct val="115000"/>
                        </a:lnSpc>
                        <a:spcBef>
                          <a:spcPts val="0"/>
                        </a:spcBef>
                        <a:buSzPct val="100000"/>
                        <a:buChar char="●"/>
                      </a:pPr>
                      <a:r>
                        <a:rPr lang="en" sz="1800">
                          <a:highlight>
                            <a:srgbClr val="FFFFFF"/>
                          </a:highlight>
                        </a:rPr>
                        <a:t>Track and Submit information for Licenses</a:t>
                      </a:r>
                    </a:p>
                    <a:p>
                      <a:pPr lvl="0" rtl="0">
                        <a:spcBef>
                          <a:spcPts val="0"/>
                        </a:spcBef>
                        <a:buNone/>
                      </a:pPr>
                      <a:r>
                        <a:t/>
                      </a:r>
                      <a:endParaRPr sz="1800">
                        <a:highlight>
                          <a:srgbClr val="FFFFFF"/>
                        </a:highlight>
                      </a:endParaRPr>
                    </a:p>
                    <a:p>
                      <a:pPr lvl="0" rtl="0">
                        <a:spcBef>
                          <a:spcPts val="0"/>
                        </a:spcBef>
                        <a:buNone/>
                      </a:pPr>
                      <a:r>
                        <a:t/>
                      </a:r>
                      <a:endParaRPr sz="1800">
                        <a:highlight>
                          <a:srgbClr val="FFFFFF"/>
                        </a:highlight>
                      </a:endParaRPr>
                    </a:p>
                  </a:txBody>
                  <a:tcPr marT="91425" marB="91425" marR="91425" marL="91425"/>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graphicFrame>
        <p:nvGraphicFramePr>
          <p:cNvPr id="160" name="Shape 160"/>
          <p:cNvGraphicFramePr/>
          <p:nvPr/>
        </p:nvGraphicFramePr>
        <p:xfrm>
          <a:off x="374750" y="324550"/>
          <a:ext cx="3000000" cy="3000000"/>
        </p:xfrm>
        <a:graphic>
          <a:graphicData uri="http://schemas.openxmlformats.org/drawingml/2006/table">
            <a:tbl>
              <a:tblPr>
                <a:noFill/>
                <a:tableStyleId>{1DE769C9-6A93-4387-B160-7DF7C07A6D75}</a:tableStyleId>
              </a:tblPr>
              <a:tblGrid>
                <a:gridCol w="8394500"/>
              </a:tblGrid>
              <a:tr h="425950">
                <a:tc>
                  <a:txBody>
                    <a:bodyPr>
                      <a:noAutofit/>
                    </a:bodyPr>
                    <a:lstStyle/>
                    <a:p>
                      <a:pPr lvl="0" rtl="0" algn="ctr">
                        <a:spcBef>
                          <a:spcPts val="0"/>
                        </a:spcBef>
                        <a:buNone/>
                      </a:pPr>
                      <a:r>
                        <a:rPr b="1" lang="en" sz="2400"/>
                        <a:t>Additional Church Duties</a:t>
                      </a:r>
                    </a:p>
                  </a:txBody>
                  <a:tcPr marT="91425" marB="91425" marR="91425" marL="91425">
                    <a:solidFill>
                      <a:srgbClr val="CFE2F3"/>
                    </a:solidFill>
                  </a:tcPr>
                </a:tc>
              </a:tr>
              <a:tr h="1069750">
                <a:tc>
                  <a:txBody>
                    <a:bodyPr>
                      <a:noAutofit/>
                    </a:bodyPr>
                    <a:lstStyle/>
                    <a:p>
                      <a:pPr indent="-342900" lvl="0" marL="457200" rtl="0">
                        <a:lnSpc>
                          <a:spcPct val="150000"/>
                        </a:lnSpc>
                        <a:spcBef>
                          <a:spcPts val="0"/>
                        </a:spcBef>
                        <a:buSzPct val="100000"/>
                        <a:buChar char="●"/>
                      </a:pPr>
                      <a:r>
                        <a:rPr lang="en" sz="1800"/>
                        <a:t>Schedule Maintenance for Musical Equipment</a:t>
                      </a:r>
                    </a:p>
                    <a:p>
                      <a:pPr indent="-342900" lvl="0" marL="457200" rtl="0">
                        <a:lnSpc>
                          <a:spcPct val="150000"/>
                        </a:lnSpc>
                        <a:spcBef>
                          <a:spcPts val="0"/>
                        </a:spcBef>
                        <a:buSzPct val="100000"/>
                        <a:buChar char="●"/>
                      </a:pPr>
                      <a:r>
                        <a:rPr lang="en" sz="1800">
                          <a:highlight>
                            <a:srgbClr val="FFFFFF"/>
                          </a:highlight>
                        </a:rPr>
                        <a:t>Add Worship Education Notes into the Bulletin</a:t>
                      </a:r>
                    </a:p>
                    <a:p>
                      <a:pPr indent="-342900" lvl="0" marL="457200" rtl="0">
                        <a:lnSpc>
                          <a:spcPct val="150000"/>
                        </a:lnSpc>
                        <a:spcBef>
                          <a:spcPts val="0"/>
                        </a:spcBef>
                        <a:buSzPct val="100000"/>
                        <a:buChar char="●"/>
                      </a:pPr>
                      <a:r>
                        <a:rPr lang="en" sz="1800">
                          <a:highlight>
                            <a:srgbClr val="FFFFFF"/>
                          </a:highlight>
                        </a:rPr>
                        <a:t>Plan Worship Committee meetings with Pastor</a:t>
                      </a:r>
                    </a:p>
                    <a:p>
                      <a:pPr indent="-342900" lvl="0" marL="457200" rtl="0">
                        <a:lnSpc>
                          <a:spcPct val="150000"/>
                        </a:lnSpc>
                        <a:spcBef>
                          <a:spcPts val="0"/>
                        </a:spcBef>
                        <a:buSzPct val="100000"/>
                        <a:buChar char="●"/>
                      </a:pPr>
                      <a:r>
                        <a:rPr lang="en" sz="1800"/>
                        <a:t>Manage Music and Sunday JAM budgets &amp; Prepare Purchase Orders</a:t>
                      </a:r>
                    </a:p>
                    <a:p>
                      <a:pPr indent="-342900" lvl="0" marL="457200" rtl="0">
                        <a:lnSpc>
                          <a:spcPct val="150000"/>
                        </a:lnSpc>
                        <a:spcBef>
                          <a:spcPts val="0"/>
                        </a:spcBef>
                        <a:buSzPct val="100000"/>
                        <a:buChar char="●"/>
                      </a:pPr>
                      <a:r>
                        <a:rPr lang="en" sz="1800">
                          <a:highlight>
                            <a:srgbClr val="FFFFFF"/>
                          </a:highlight>
                        </a:rPr>
                        <a:t>Children’s Christmas Service (Select, Edit, Rehearse, Direct)</a:t>
                      </a:r>
                    </a:p>
                    <a:p>
                      <a:pPr indent="-342900" lvl="0" marL="457200" rtl="0">
                        <a:lnSpc>
                          <a:spcPct val="150000"/>
                        </a:lnSpc>
                        <a:spcBef>
                          <a:spcPts val="0"/>
                        </a:spcBef>
                        <a:buSzPct val="100000"/>
                        <a:buChar char="●"/>
                      </a:pPr>
                      <a:r>
                        <a:rPr lang="en" sz="1800">
                          <a:highlight>
                            <a:srgbClr val="FFFFFF"/>
                          </a:highlight>
                        </a:rPr>
                        <a:t>Play for Weddings/Funerals</a:t>
                      </a:r>
                    </a:p>
                    <a:p>
                      <a:pPr indent="-342900" lvl="0" marL="457200" rtl="0">
                        <a:lnSpc>
                          <a:spcPct val="150000"/>
                        </a:lnSpc>
                        <a:spcBef>
                          <a:spcPts val="0"/>
                        </a:spcBef>
                        <a:buSzPct val="100000"/>
                        <a:buChar char="●"/>
                      </a:pPr>
                      <a:r>
                        <a:rPr lang="en" sz="1800">
                          <a:highlight>
                            <a:srgbClr val="FFFFFF"/>
                          </a:highlight>
                        </a:rPr>
                        <a:t>Arrange for Special Groups (Koine, Branches, etc.)</a:t>
                      </a:r>
                    </a:p>
                    <a:p>
                      <a:pPr indent="-342900" lvl="0" marL="457200" rtl="0">
                        <a:lnSpc>
                          <a:spcPct val="150000"/>
                        </a:lnSpc>
                        <a:spcBef>
                          <a:spcPts val="0"/>
                        </a:spcBef>
                        <a:buSzPct val="100000"/>
                        <a:buChar char="●"/>
                      </a:pPr>
                      <a:r>
                        <a:rPr lang="en" sz="1800">
                          <a:highlight>
                            <a:srgbClr val="FFFFFF"/>
                          </a:highlight>
                        </a:rPr>
                        <a:t>Track Hymn Usage</a:t>
                      </a:r>
                    </a:p>
                  </a:txBody>
                  <a:tcPr marT="91425" marB="91425" marR="91425" marL="91425"/>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graphicFrame>
        <p:nvGraphicFramePr>
          <p:cNvPr id="165" name="Shape 165"/>
          <p:cNvGraphicFramePr/>
          <p:nvPr/>
        </p:nvGraphicFramePr>
        <p:xfrm>
          <a:off x="374750" y="248350"/>
          <a:ext cx="3000000" cy="3000000"/>
        </p:xfrm>
        <a:graphic>
          <a:graphicData uri="http://schemas.openxmlformats.org/drawingml/2006/table">
            <a:tbl>
              <a:tblPr>
                <a:noFill/>
                <a:tableStyleId>{1DE769C9-6A93-4387-B160-7DF7C07A6D75}</a:tableStyleId>
              </a:tblPr>
              <a:tblGrid>
                <a:gridCol w="8394500"/>
              </a:tblGrid>
              <a:tr h="425950">
                <a:tc>
                  <a:txBody>
                    <a:bodyPr>
                      <a:noAutofit/>
                    </a:bodyPr>
                    <a:lstStyle/>
                    <a:p>
                      <a:pPr lvl="0" rtl="0" algn="ctr">
                        <a:spcBef>
                          <a:spcPts val="0"/>
                        </a:spcBef>
                        <a:buNone/>
                      </a:pPr>
                      <a:r>
                        <a:rPr b="1" lang="en" sz="2400"/>
                        <a:t>School Duties</a:t>
                      </a:r>
                    </a:p>
                  </a:txBody>
                  <a:tcPr marT="91425" marB="91425" marR="91425" marL="91425">
                    <a:solidFill>
                      <a:srgbClr val="CFE2F3"/>
                    </a:solidFill>
                  </a:tcPr>
                </a:tc>
              </a:tr>
              <a:tr h="1069750">
                <a:tc>
                  <a:txBody>
                    <a:bodyPr>
                      <a:noAutofit/>
                    </a:bodyPr>
                    <a:lstStyle/>
                    <a:p>
                      <a:pPr indent="-342900" lvl="0" marL="457200" rtl="0">
                        <a:lnSpc>
                          <a:spcPct val="150000"/>
                        </a:lnSpc>
                        <a:spcBef>
                          <a:spcPts val="0"/>
                        </a:spcBef>
                        <a:buSzPct val="100000"/>
                        <a:buChar char="●"/>
                      </a:pPr>
                      <a:r>
                        <a:rPr lang="en" sz="1800"/>
                        <a:t>Play for Chapel Every Week</a:t>
                      </a:r>
                    </a:p>
                    <a:p>
                      <a:pPr indent="-342900" lvl="0" marL="457200" rtl="0">
                        <a:lnSpc>
                          <a:spcPct val="150000"/>
                        </a:lnSpc>
                        <a:spcBef>
                          <a:spcPts val="0"/>
                        </a:spcBef>
                        <a:buSzPct val="100000"/>
                        <a:buChar char="●"/>
                      </a:pPr>
                      <a:r>
                        <a:rPr lang="en" sz="1800"/>
                        <a:t>Substitute Teacher</a:t>
                      </a:r>
                    </a:p>
                    <a:p>
                      <a:pPr indent="-342900" lvl="0" marL="457200" rtl="0">
                        <a:lnSpc>
                          <a:spcPct val="150000"/>
                        </a:lnSpc>
                        <a:spcBef>
                          <a:spcPts val="0"/>
                        </a:spcBef>
                        <a:buSzPct val="100000"/>
                        <a:buChar char="●"/>
                      </a:pPr>
                      <a:r>
                        <a:rPr lang="en" sz="1800"/>
                        <a:t>Piano Teacher </a:t>
                      </a:r>
                      <a:r>
                        <a:rPr lang="en" sz="1200"/>
                        <a:t>(these lessons are not part of my salaried position, but are paid for additionally by parents)</a:t>
                      </a:r>
                    </a:p>
                    <a:p>
                      <a:pPr indent="-342900" lvl="0" marL="457200" rtl="0">
                        <a:lnSpc>
                          <a:spcPct val="150000"/>
                        </a:lnSpc>
                        <a:spcBef>
                          <a:spcPts val="0"/>
                        </a:spcBef>
                        <a:buSzPct val="100000"/>
                        <a:buChar char="●"/>
                      </a:pPr>
                      <a:r>
                        <a:rPr lang="en" sz="1800"/>
                        <a:t>Prepare Piano Students to accompany classroom hymns</a:t>
                      </a:r>
                    </a:p>
                    <a:p>
                      <a:pPr indent="-342900" lvl="0" marL="457200" rtl="0">
                        <a:lnSpc>
                          <a:spcPct val="150000"/>
                        </a:lnSpc>
                        <a:spcBef>
                          <a:spcPts val="0"/>
                        </a:spcBef>
                        <a:buSzPct val="100000"/>
                        <a:buChar char="●"/>
                      </a:pPr>
                      <a:r>
                        <a:rPr lang="en" sz="1800"/>
                        <a:t>Accompany Children’s Advent Service</a:t>
                      </a:r>
                    </a:p>
                    <a:p>
                      <a:pPr indent="-342900" lvl="0" marL="457200" rtl="0">
                        <a:lnSpc>
                          <a:spcPct val="150000"/>
                        </a:lnSpc>
                        <a:spcBef>
                          <a:spcPts val="0"/>
                        </a:spcBef>
                        <a:buSzPct val="100000"/>
                        <a:buChar char="●"/>
                      </a:pPr>
                      <a:r>
                        <a:rPr lang="en" sz="1800"/>
                        <a:t>Accompany Students for Solo Ensemble or other Music Events</a:t>
                      </a:r>
                    </a:p>
                  </a:txBody>
                  <a:tcPr marT="91425" marB="91425" marR="91425" marL="91425"/>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graphicFrame>
        <p:nvGraphicFramePr>
          <p:cNvPr id="170" name="Shape 170"/>
          <p:cNvGraphicFramePr/>
          <p:nvPr/>
        </p:nvGraphicFramePr>
        <p:xfrm>
          <a:off x="802463" y="663775"/>
          <a:ext cx="3000000" cy="3000000"/>
        </p:xfrm>
        <a:graphic>
          <a:graphicData uri="http://schemas.openxmlformats.org/drawingml/2006/table">
            <a:tbl>
              <a:tblPr>
                <a:noFill/>
                <a:tableStyleId>{1DE769C9-6A93-4387-B160-7DF7C07A6D75}</a:tableStyleId>
              </a:tblPr>
              <a:tblGrid>
                <a:gridCol w="1007800"/>
                <a:gridCol w="903700"/>
                <a:gridCol w="1138925"/>
                <a:gridCol w="1274400"/>
                <a:gridCol w="1079000"/>
                <a:gridCol w="982175"/>
                <a:gridCol w="982175"/>
              </a:tblGrid>
              <a:tr h="391975">
                <a:tc>
                  <a:txBody>
                    <a:bodyPr>
                      <a:noAutofit/>
                    </a:bodyPr>
                    <a:lstStyle/>
                    <a:p>
                      <a:pPr lvl="0" rtl="0" algn="ctr">
                        <a:spcBef>
                          <a:spcPts val="0"/>
                        </a:spcBef>
                        <a:buNone/>
                      </a:pPr>
                      <a:r>
                        <a:rPr b="1" lang="en"/>
                        <a:t>Sunday</a:t>
                      </a:r>
                    </a:p>
                  </a:txBody>
                  <a:tcPr marT="91425" marB="91425" marR="91425" marL="91425">
                    <a:solidFill>
                      <a:srgbClr val="CFE2F3"/>
                    </a:solidFill>
                  </a:tcPr>
                </a:tc>
                <a:tc>
                  <a:txBody>
                    <a:bodyPr>
                      <a:noAutofit/>
                    </a:bodyPr>
                    <a:lstStyle/>
                    <a:p>
                      <a:pPr lvl="0" rtl="0" algn="ctr">
                        <a:spcBef>
                          <a:spcPts val="0"/>
                        </a:spcBef>
                        <a:buNone/>
                      </a:pPr>
                      <a:r>
                        <a:rPr b="1" lang="en"/>
                        <a:t>Monday</a:t>
                      </a:r>
                    </a:p>
                  </a:txBody>
                  <a:tcPr marT="91425" marB="91425" marR="91425" marL="91425">
                    <a:solidFill>
                      <a:srgbClr val="CFE2F3"/>
                    </a:solidFill>
                  </a:tcPr>
                </a:tc>
                <a:tc>
                  <a:txBody>
                    <a:bodyPr>
                      <a:noAutofit/>
                    </a:bodyPr>
                    <a:lstStyle/>
                    <a:p>
                      <a:pPr lvl="0" rtl="0" algn="ctr">
                        <a:spcBef>
                          <a:spcPts val="0"/>
                        </a:spcBef>
                        <a:buNone/>
                      </a:pPr>
                      <a:r>
                        <a:rPr b="1" lang="en"/>
                        <a:t>Tuesday</a:t>
                      </a:r>
                    </a:p>
                  </a:txBody>
                  <a:tcPr marT="91425" marB="91425" marR="91425" marL="91425">
                    <a:solidFill>
                      <a:srgbClr val="CFE2F3"/>
                    </a:solidFill>
                  </a:tcPr>
                </a:tc>
                <a:tc>
                  <a:txBody>
                    <a:bodyPr>
                      <a:noAutofit/>
                    </a:bodyPr>
                    <a:lstStyle/>
                    <a:p>
                      <a:pPr lvl="0" rtl="0" algn="ctr">
                        <a:spcBef>
                          <a:spcPts val="0"/>
                        </a:spcBef>
                        <a:buNone/>
                      </a:pPr>
                      <a:r>
                        <a:rPr b="1" lang="en"/>
                        <a:t>Wednesday </a:t>
                      </a:r>
                    </a:p>
                  </a:txBody>
                  <a:tcPr marT="91425" marB="91425" marR="91425" marL="91425">
                    <a:solidFill>
                      <a:srgbClr val="CFE2F3"/>
                    </a:solidFill>
                  </a:tcPr>
                </a:tc>
                <a:tc>
                  <a:txBody>
                    <a:bodyPr>
                      <a:noAutofit/>
                    </a:bodyPr>
                    <a:lstStyle/>
                    <a:p>
                      <a:pPr lvl="0" rtl="0" algn="ctr">
                        <a:spcBef>
                          <a:spcPts val="0"/>
                        </a:spcBef>
                        <a:buNone/>
                      </a:pPr>
                      <a:r>
                        <a:rPr b="1" lang="en"/>
                        <a:t>Thursday </a:t>
                      </a:r>
                    </a:p>
                  </a:txBody>
                  <a:tcPr marT="91425" marB="91425" marR="91425" marL="91425">
                    <a:solidFill>
                      <a:srgbClr val="CFE2F3"/>
                    </a:solidFill>
                  </a:tcPr>
                </a:tc>
                <a:tc>
                  <a:txBody>
                    <a:bodyPr>
                      <a:noAutofit/>
                    </a:bodyPr>
                    <a:lstStyle/>
                    <a:p>
                      <a:pPr lvl="0" rtl="0" algn="ctr">
                        <a:spcBef>
                          <a:spcPts val="0"/>
                        </a:spcBef>
                        <a:buNone/>
                      </a:pPr>
                      <a:r>
                        <a:rPr b="1" lang="en"/>
                        <a:t>Friday </a:t>
                      </a:r>
                    </a:p>
                  </a:txBody>
                  <a:tcPr marT="91425" marB="91425" marR="91425" marL="91425">
                    <a:solidFill>
                      <a:srgbClr val="CFE2F3"/>
                    </a:solidFill>
                  </a:tcPr>
                </a:tc>
                <a:tc>
                  <a:txBody>
                    <a:bodyPr>
                      <a:noAutofit/>
                    </a:bodyPr>
                    <a:lstStyle/>
                    <a:p>
                      <a:pPr lvl="0" rtl="0">
                        <a:spcBef>
                          <a:spcPts val="0"/>
                        </a:spcBef>
                        <a:buNone/>
                      </a:pPr>
                      <a:r>
                        <a:rPr b="1" lang="en"/>
                        <a:t>Saturday</a:t>
                      </a:r>
                    </a:p>
                  </a:txBody>
                  <a:tcPr marT="91425" marB="91425" marR="91425" marL="91425">
                    <a:solidFill>
                      <a:srgbClr val="CFE2F3"/>
                    </a:solidFill>
                  </a:tcPr>
                </a:tc>
              </a:tr>
              <a:tr h="1190525">
                <a:tc>
                  <a:txBody>
                    <a:bodyPr>
                      <a:noAutofit/>
                    </a:bodyPr>
                    <a:lstStyle/>
                    <a:p>
                      <a:pPr lvl="0" rtl="0" algn="ctr">
                        <a:spcBef>
                          <a:spcPts val="0"/>
                        </a:spcBef>
                        <a:buNone/>
                      </a:pPr>
                      <a:r>
                        <a:rPr lang="en" sz="1000"/>
                        <a:t>7:15 - Prepare for Worship</a:t>
                      </a:r>
                    </a:p>
                    <a:p>
                      <a:pPr lvl="0" rtl="0" algn="ctr">
                        <a:spcBef>
                          <a:spcPts val="0"/>
                        </a:spcBef>
                        <a:buNone/>
                      </a:pPr>
                      <a:r>
                        <a:rPr lang="en" sz="1000"/>
                        <a:t>Services at 7:45 &amp; 10:30</a:t>
                      </a:r>
                    </a:p>
                  </a:txBody>
                  <a:tcPr marT="91425" marB="91425" marR="91425" marL="91425"/>
                </a:tc>
                <a:tc>
                  <a:txBody>
                    <a:bodyPr>
                      <a:noAutofit/>
                    </a:bodyPr>
                    <a:lstStyle/>
                    <a:p>
                      <a:pPr lvl="0" rtl="0" algn="ctr">
                        <a:spcBef>
                          <a:spcPts val="0"/>
                        </a:spcBef>
                        <a:buNone/>
                      </a:pPr>
                      <a:r>
                        <a:rPr lang="en" sz="1000"/>
                        <a:t>Office Work</a:t>
                      </a:r>
                    </a:p>
                  </a:txBody>
                  <a:tcPr marT="91425" marB="91425" marR="91425" marL="91425"/>
                </a:tc>
                <a:tc>
                  <a:txBody>
                    <a:bodyPr>
                      <a:noAutofit/>
                    </a:bodyPr>
                    <a:lstStyle/>
                    <a:p>
                      <a:pPr lvl="0" algn="ctr">
                        <a:spcBef>
                          <a:spcPts val="0"/>
                        </a:spcBef>
                        <a:buNone/>
                      </a:pPr>
                      <a:r>
                        <a:rPr lang="en" sz="1000"/>
                        <a:t>7:45 - 10:30</a:t>
                      </a:r>
                    </a:p>
                    <a:p>
                      <a:pPr lvl="0" algn="ctr">
                        <a:spcBef>
                          <a:spcPts val="0"/>
                        </a:spcBef>
                        <a:buNone/>
                      </a:pPr>
                      <a:r>
                        <a:rPr lang="en" sz="1000"/>
                        <a:t>Teach Piano Lessons</a:t>
                      </a:r>
                    </a:p>
                    <a:p>
                      <a:pPr lvl="0" algn="ctr">
                        <a:spcBef>
                          <a:spcPts val="0"/>
                        </a:spcBef>
                        <a:buNone/>
                      </a:pPr>
                      <a:r>
                        <a:rPr lang="en" sz="1000"/>
                        <a:t>10:30 - 12:30</a:t>
                      </a:r>
                    </a:p>
                    <a:p>
                      <a:pPr lvl="0" rtl="0" algn="ctr">
                        <a:spcBef>
                          <a:spcPts val="0"/>
                        </a:spcBef>
                        <a:buNone/>
                      </a:pPr>
                      <a:r>
                        <a:rPr lang="en" sz="1000"/>
                        <a:t>Prepare Worship Bulletin, Meet with Pastor</a:t>
                      </a:r>
                    </a:p>
                  </a:txBody>
                  <a:tcPr marT="91425" marB="91425" marR="91425" marL="91425"/>
                </a:tc>
                <a:tc>
                  <a:txBody>
                    <a:bodyPr>
                      <a:noAutofit/>
                    </a:bodyPr>
                    <a:lstStyle/>
                    <a:p>
                      <a:pPr lvl="0" rtl="0" algn="ctr">
                        <a:spcBef>
                          <a:spcPts val="0"/>
                        </a:spcBef>
                        <a:buNone/>
                      </a:pPr>
                      <a:r>
                        <a:rPr lang="en" sz="1000"/>
                        <a:t>7:45 Piano</a:t>
                      </a:r>
                    </a:p>
                    <a:p>
                      <a:pPr lvl="0" rtl="0" algn="ctr">
                        <a:spcBef>
                          <a:spcPts val="0"/>
                        </a:spcBef>
                        <a:buNone/>
                      </a:pPr>
                      <a:r>
                        <a:rPr lang="en" sz="1000"/>
                        <a:t>8:00 - Chapel</a:t>
                      </a:r>
                    </a:p>
                    <a:p>
                      <a:pPr lvl="0" rtl="0" algn="ctr">
                        <a:spcBef>
                          <a:spcPts val="0"/>
                        </a:spcBef>
                        <a:buNone/>
                      </a:pPr>
                      <a:r>
                        <a:rPr lang="en" sz="1000"/>
                        <a:t>9 - 10:45</a:t>
                      </a:r>
                    </a:p>
                    <a:p>
                      <a:pPr lvl="0" rtl="0" algn="ctr">
                        <a:spcBef>
                          <a:spcPts val="0"/>
                        </a:spcBef>
                        <a:buNone/>
                      </a:pPr>
                      <a:r>
                        <a:rPr lang="en" sz="1000"/>
                        <a:t>Teach Piano</a:t>
                      </a:r>
                    </a:p>
                    <a:p>
                      <a:pPr lvl="0" rtl="0" algn="ctr">
                        <a:spcBef>
                          <a:spcPts val="0"/>
                        </a:spcBef>
                        <a:buNone/>
                      </a:pPr>
                      <a:r>
                        <a:rPr lang="en" sz="1000"/>
                        <a:t>1</a:t>
                      </a:r>
                      <a:r>
                        <a:rPr lang="en" sz="1000"/>
                        <a:t>0:45 - 12:30</a:t>
                      </a:r>
                    </a:p>
                    <a:p>
                      <a:pPr lvl="0" rtl="0" algn="ctr">
                        <a:spcBef>
                          <a:spcPts val="0"/>
                        </a:spcBef>
                        <a:buNone/>
                      </a:pPr>
                      <a:r>
                        <a:rPr lang="en" sz="1000"/>
                        <a:t>Record License Info/File/Plan</a:t>
                      </a:r>
                    </a:p>
                  </a:txBody>
                  <a:tcPr marT="91425" marB="91425" marR="91425" marL="91425"/>
                </a:tc>
                <a:tc>
                  <a:txBody>
                    <a:bodyPr>
                      <a:noAutofit/>
                    </a:bodyPr>
                    <a:lstStyle/>
                    <a:p>
                      <a:pPr lvl="0" algn="ctr">
                        <a:spcBef>
                          <a:spcPts val="0"/>
                        </a:spcBef>
                        <a:buNone/>
                      </a:pPr>
                      <a:r>
                        <a:rPr lang="en" sz="1000"/>
                        <a:t>Edit Bulletin before Print</a:t>
                      </a:r>
                    </a:p>
                    <a:p>
                      <a:pPr lvl="0" algn="ctr">
                        <a:spcBef>
                          <a:spcPts val="0"/>
                        </a:spcBef>
                        <a:buNone/>
                      </a:pPr>
                      <a:r>
                        <a:t/>
                      </a:r>
                      <a:endParaRPr sz="1000"/>
                    </a:p>
                    <a:p>
                      <a:pPr lvl="0" rtl="0" algn="ctr">
                        <a:spcBef>
                          <a:spcPts val="0"/>
                        </a:spcBef>
                        <a:buNone/>
                      </a:pPr>
                      <a:r>
                        <a:rPr lang="en" sz="1000"/>
                        <a:t>Teach Piano at Northland Lutheran High School </a:t>
                      </a:r>
                    </a:p>
                  </a:txBody>
                  <a:tcPr marT="91425" marB="91425" marR="91425" marL="91425"/>
                </a:tc>
                <a:tc>
                  <a:txBody>
                    <a:bodyPr>
                      <a:noAutofit/>
                    </a:bodyPr>
                    <a:lstStyle/>
                    <a:p>
                      <a:pPr lvl="0" rtl="0" algn="ctr">
                        <a:spcBef>
                          <a:spcPts val="0"/>
                        </a:spcBef>
                        <a:buNone/>
                      </a:pPr>
                      <a:r>
                        <a:rPr lang="en" sz="1000"/>
                        <a:t>Office Work</a:t>
                      </a:r>
                    </a:p>
                  </a:txBody>
                  <a:tcPr marT="91425" marB="91425" marR="91425" marL="91425"/>
                </a:tc>
                <a:tc>
                  <a:txBody>
                    <a:bodyPr>
                      <a:noAutofit/>
                    </a:bodyPr>
                    <a:lstStyle/>
                    <a:p>
                      <a:pPr lvl="0" algn="ctr">
                        <a:spcBef>
                          <a:spcPts val="0"/>
                        </a:spcBef>
                        <a:buNone/>
                      </a:pPr>
                      <a:r>
                        <a:rPr lang="en" sz="1000"/>
                        <a:t>Service at Key to Life campus </a:t>
                      </a:r>
                    </a:p>
                    <a:p>
                      <a:pPr lvl="0" algn="ctr">
                        <a:spcBef>
                          <a:spcPts val="0"/>
                        </a:spcBef>
                        <a:buNone/>
                      </a:pPr>
                      <a:r>
                        <a:rPr lang="en" sz="1000"/>
                        <a:t>5 PM</a:t>
                      </a:r>
                    </a:p>
                    <a:p>
                      <a:pPr lvl="0" rtl="0" algn="ctr">
                        <a:spcBef>
                          <a:spcPts val="0"/>
                        </a:spcBef>
                        <a:buNone/>
                      </a:pPr>
                      <a:r>
                        <a:t/>
                      </a:r>
                      <a:endParaRPr sz="1000"/>
                    </a:p>
                  </a:txBody>
                  <a:tcPr marT="91425" marB="91425" marR="91425" marL="91425"/>
                </a:tc>
              </a:tr>
              <a:tr h="846300">
                <a:tc>
                  <a:txBody>
                    <a:bodyPr>
                      <a:noAutofit/>
                    </a:bodyPr>
                    <a:lstStyle/>
                    <a:p>
                      <a:pPr lvl="0" algn="ctr">
                        <a:spcBef>
                          <a:spcPts val="0"/>
                        </a:spcBef>
                        <a:buNone/>
                      </a:pPr>
                      <a:r>
                        <a:rPr lang="en" sz="1000"/>
                        <a:t>9:10 - Teach</a:t>
                      </a:r>
                    </a:p>
                    <a:p>
                      <a:pPr lvl="0" rtl="0" algn="ctr">
                        <a:spcBef>
                          <a:spcPts val="0"/>
                        </a:spcBef>
                        <a:buNone/>
                      </a:pPr>
                      <a:r>
                        <a:rPr lang="en" sz="1000"/>
                        <a:t>Sunday JAM</a:t>
                      </a:r>
                    </a:p>
                    <a:p>
                      <a:pPr lvl="0" algn="ctr">
                        <a:spcBef>
                          <a:spcPts val="0"/>
                        </a:spcBef>
                        <a:buNone/>
                      </a:pPr>
                      <a:r>
                        <a:rPr lang="en" sz="1000"/>
                        <a:t>Opening</a:t>
                      </a:r>
                    </a:p>
                  </a:txBody>
                  <a:tcPr marT="91425" marB="91425" marR="91425" marL="91425"/>
                </a:tc>
                <a:tc>
                  <a:txBody>
                    <a:bodyPr>
                      <a:noAutofit/>
                    </a:bodyPr>
                    <a:lstStyle/>
                    <a:p>
                      <a:pPr lvl="0" rtl="0" algn="ctr">
                        <a:spcBef>
                          <a:spcPts val="0"/>
                        </a:spcBef>
                        <a:buNone/>
                      </a:pPr>
                      <a:r>
                        <a:t/>
                      </a:r>
                      <a:endParaRPr sz="1000"/>
                    </a:p>
                  </a:txBody>
                  <a:tcPr marT="91425" marB="91425" marR="91425" marL="91425"/>
                </a:tc>
                <a:tc>
                  <a:txBody>
                    <a:bodyPr>
                      <a:noAutofit/>
                    </a:bodyPr>
                    <a:lstStyle/>
                    <a:p>
                      <a:pPr lvl="0" algn="ctr">
                        <a:spcBef>
                          <a:spcPts val="0"/>
                        </a:spcBef>
                        <a:buNone/>
                      </a:pPr>
                      <a:r>
                        <a:rPr lang="en" sz="1000"/>
                        <a:t>12:30 - 3</a:t>
                      </a:r>
                    </a:p>
                    <a:p>
                      <a:pPr lvl="0" rtl="0" algn="ctr">
                        <a:spcBef>
                          <a:spcPts val="0"/>
                        </a:spcBef>
                        <a:buNone/>
                      </a:pPr>
                      <a:r>
                        <a:rPr lang="en" sz="1000"/>
                        <a:t>Teach Piano Lessons</a:t>
                      </a:r>
                    </a:p>
                  </a:txBody>
                  <a:tcPr marT="91425" marB="91425" marR="91425" marL="91425"/>
                </a:tc>
                <a:tc>
                  <a:txBody>
                    <a:bodyPr>
                      <a:noAutofit/>
                    </a:bodyPr>
                    <a:lstStyle/>
                    <a:p>
                      <a:pPr lvl="0" rtl="0" algn="ctr">
                        <a:spcBef>
                          <a:spcPts val="0"/>
                        </a:spcBef>
                        <a:buNone/>
                      </a:pPr>
                      <a:r>
                        <a:rPr lang="en" sz="1000"/>
                        <a:t>12:30 - 3</a:t>
                      </a:r>
                    </a:p>
                    <a:p>
                      <a:pPr lvl="0" rtl="0" algn="ctr">
                        <a:spcBef>
                          <a:spcPts val="0"/>
                        </a:spcBef>
                        <a:buNone/>
                      </a:pPr>
                      <a:r>
                        <a:rPr lang="en" sz="1000"/>
                        <a:t>Teach Piano</a:t>
                      </a:r>
                    </a:p>
                    <a:p>
                      <a:pPr lvl="0" rtl="0" algn="ctr">
                        <a:spcBef>
                          <a:spcPts val="0"/>
                        </a:spcBef>
                        <a:buNone/>
                      </a:pPr>
                      <a:r>
                        <a:rPr lang="en" sz="1000"/>
                        <a:t>4:00 - Worship Mtg.</a:t>
                      </a:r>
                    </a:p>
                    <a:p>
                      <a:pPr lvl="0" rtl="0" algn="ctr">
                        <a:spcBef>
                          <a:spcPts val="0"/>
                        </a:spcBef>
                        <a:buNone/>
                      </a:pPr>
                      <a:r>
                        <a:rPr lang="en" sz="1000"/>
                        <a:t>(once/month)</a:t>
                      </a:r>
                    </a:p>
                  </a:txBody>
                  <a:tcPr marT="91425" marB="91425" marR="91425" marL="91425"/>
                </a:tc>
                <a:tc>
                  <a:txBody>
                    <a:bodyPr>
                      <a:noAutofit/>
                    </a:bodyPr>
                    <a:lstStyle/>
                    <a:p>
                      <a:pPr lvl="0" rtl="0" algn="ctr">
                        <a:spcBef>
                          <a:spcPts val="0"/>
                        </a:spcBef>
                        <a:buNone/>
                      </a:pPr>
                      <a:r>
                        <a:rPr lang="en" sz="1000"/>
                        <a:t>Prepare for Worship Service</a:t>
                      </a:r>
                    </a:p>
                  </a:txBody>
                  <a:tcPr marT="91425" marB="91425" marR="91425" marL="91425"/>
                </a:tc>
                <a:tc>
                  <a:txBody>
                    <a:bodyPr>
                      <a:noAutofit/>
                    </a:bodyPr>
                    <a:lstStyle/>
                    <a:p>
                      <a:pPr lvl="0" rtl="0" algn="ctr">
                        <a:spcBef>
                          <a:spcPts val="0"/>
                        </a:spcBef>
                        <a:buNone/>
                      </a:pPr>
                      <a:r>
                        <a:t/>
                      </a:r>
                      <a:endParaRPr sz="1000"/>
                    </a:p>
                  </a:txBody>
                  <a:tcPr marT="91425" marB="91425" marR="91425" marL="91425"/>
                </a:tc>
                <a:tc>
                  <a:txBody>
                    <a:bodyPr>
                      <a:noAutofit/>
                    </a:bodyPr>
                    <a:lstStyle/>
                    <a:p>
                      <a:pPr lvl="0" rtl="0" algn="ctr">
                        <a:spcBef>
                          <a:spcPts val="0"/>
                        </a:spcBef>
                        <a:buNone/>
                      </a:pPr>
                      <a:r>
                        <a:t/>
                      </a:r>
                      <a:endParaRPr b="1" sz="1000"/>
                    </a:p>
                  </a:txBody>
                  <a:tcPr marT="91425" marB="91425" marR="91425" marL="91425"/>
                </a:tc>
              </a:tr>
              <a:tr h="619975">
                <a:tc>
                  <a:txBody>
                    <a:bodyPr>
                      <a:noAutofit/>
                    </a:bodyPr>
                    <a:lstStyle/>
                    <a:p>
                      <a:pPr lvl="0" algn="ctr">
                        <a:spcBef>
                          <a:spcPts val="0"/>
                        </a:spcBef>
                        <a:buNone/>
                      </a:pPr>
                      <a:r>
                        <a:t/>
                      </a:r>
                      <a:endParaRPr sz="1000"/>
                    </a:p>
                  </a:txBody>
                  <a:tcPr marT="91425" marB="91425" marR="91425" marL="91425"/>
                </a:tc>
                <a:tc>
                  <a:txBody>
                    <a:bodyPr>
                      <a:noAutofit/>
                    </a:bodyPr>
                    <a:lstStyle/>
                    <a:p>
                      <a:pPr lvl="0" algn="ctr">
                        <a:spcBef>
                          <a:spcPts val="0"/>
                        </a:spcBef>
                        <a:buNone/>
                      </a:pPr>
                      <a:r>
                        <a:rPr lang="en" sz="1000"/>
                        <a:t>3 - 7 PM</a:t>
                      </a:r>
                    </a:p>
                    <a:p>
                      <a:pPr lvl="0" rtl="0" algn="ctr">
                        <a:spcBef>
                          <a:spcPts val="0"/>
                        </a:spcBef>
                        <a:buNone/>
                      </a:pPr>
                      <a:r>
                        <a:rPr lang="en" sz="1000"/>
                        <a:t>Teach Piano Lessons</a:t>
                      </a:r>
                    </a:p>
                  </a:txBody>
                  <a:tcPr marT="91425" marB="91425" marR="91425" marL="91425"/>
                </a:tc>
                <a:tc>
                  <a:txBody>
                    <a:bodyPr>
                      <a:noAutofit/>
                    </a:bodyPr>
                    <a:lstStyle/>
                    <a:p>
                      <a:pPr lvl="0" rtl="0" algn="ctr">
                        <a:spcBef>
                          <a:spcPts val="0"/>
                        </a:spcBef>
                        <a:buNone/>
                      </a:pPr>
                      <a:r>
                        <a:t/>
                      </a:r>
                      <a:endParaRPr sz="1000"/>
                    </a:p>
                  </a:txBody>
                  <a:tcPr marT="91425" marB="91425" marR="91425" marL="91425"/>
                </a:tc>
                <a:tc>
                  <a:txBody>
                    <a:bodyPr>
                      <a:noAutofit/>
                    </a:bodyPr>
                    <a:lstStyle/>
                    <a:p>
                      <a:pPr lvl="0" rtl="0" algn="ctr">
                        <a:spcBef>
                          <a:spcPts val="0"/>
                        </a:spcBef>
                        <a:buNone/>
                      </a:pPr>
                      <a:r>
                        <a:rPr lang="en" sz="1000"/>
                        <a:t>7 - 8:30 Choir Rehearsal</a:t>
                      </a:r>
                    </a:p>
                  </a:txBody>
                  <a:tcPr marT="91425" marB="91425" marR="91425" marL="91425"/>
                </a:tc>
                <a:tc>
                  <a:txBody>
                    <a:bodyPr>
                      <a:noAutofit/>
                    </a:bodyPr>
                    <a:lstStyle/>
                    <a:p>
                      <a:pPr lvl="0" rtl="0" algn="ctr">
                        <a:spcBef>
                          <a:spcPts val="0"/>
                        </a:spcBef>
                        <a:buNone/>
                      </a:pPr>
                      <a:r>
                        <a:rPr lang="en" sz="1000"/>
                        <a:t>7:00 Worship Service</a:t>
                      </a:r>
                    </a:p>
                  </a:txBody>
                  <a:tcPr marT="91425" marB="91425" marR="91425" marL="91425"/>
                </a:tc>
                <a:tc>
                  <a:txBody>
                    <a:bodyPr>
                      <a:noAutofit/>
                    </a:bodyPr>
                    <a:lstStyle/>
                    <a:p>
                      <a:pPr lvl="0" rtl="0" algn="ctr">
                        <a:spcBef>
                          <a:spcPts val="0"/>
                        </a:spcBef>
                        <a:buNone/>
                      </a:pPr>
                      <a:r>
                        <a:t/>
                      </a:r>
                      <a:endParaRPr sz="1000"/>
                    </a:p>
                  </a:txBody>
                  <a:tcPr marT="91425" marB="91425" marR="91425" marL="91425"/>
                </a:tc>
                <a:tc>
                  <a:txBody>
                    <a:bodyPr>
                      <a:noAutofit/>
                    </a:bodyPr>
                    <a:lstStyle/>
                    <a:p>
                      <a:pPr lvl="0" rtl="0" algn="ctr">
                        <a:spcBef>
                          <a:spcPts val="0"/>
                        </a:spcBef>
                        <a:buNone/>
                      </a:pPr>
                      <a:r>
                        <a:t/>
                      </a:r>
                      <a:endParaRPr sz="1000"/>
                    </a:p>
                  </a:txBody>
                  <a:tcPr marT="91425" marB="91425" marR="91425" marL="91425"/>
                </a:tc>
              </a:tr>
            </a:tbl>
          </a:graphicData>
        </a:graphic>
      </p:graphicFrame>
      <p:sp>
        <p:nvSpPr>
          <p:cNvPr id="171" name="Shape 171"/>
          <p:cNvSpPr txBox="1"/>
          <p:nvPr>
            <p:ph type="title"/>
          </p:nvPr>
        </p:nvSpPr>
        <p:spPr>
          <a:xfrm>
            <a:off x="226250" y="124950"/>
            <a:ext cx="8520600" cy="607800"/>
          </a:xfrm>
          <a:prstGeom prst="rect">
            <a:avLst/>
          </a:prstGeom>
        </p:spPr>
        <p:txBody>
          <a:bodyPr anchorCtr="0" anchor="t" bIns="91425" lIns="91425" rIns="91425" wrap="square" tIns="91425">
            <a:noAutofit/>
          </a:bodyPr>
          <a:lstStyle/>
          <a:p>
            <a:pPr lvl="0" rtl="0" algn="ctr">
              <a:spcBef>
                <a:spcPts val="0"/>
              </a:spcBef>
              <a:buNone/>
            </a:pPr>
            <a:r>
              <a:rPr lang="en" sz="3600"/>
              <a:t>Typical Weekly Schedule </a:t>
            </a:r>
          </a:p>
        </p:txBody>
      </p:sp>
      <p:sp>
        <p:nvSpPr>
          <p:cNvPr id="172" name="Shape 172"/>
          <p:cNvSpPr txBox="1"/>
          <p:nvPr/>
        </p:nvSpPr>
        <p:spPr>
          <a:xfrm>
            <a:off x="802475" y="4079325"/>
            <a:ext cx="5986500" cy="662100"/>
          </a:xfrm>
          <a:prstGeom prst="rect">
            <a:avLst/>
          </a:prstGeom>
          <a:noFill/>
          <a:ln>
            <a:noFill/>
          </a:ln>
        </p:spPr>
        <p:txBody>
          <a:bodyPr anchorCtr="0" anchor="t" bIns="91425" lIns="91425" rIns="91425" wrap="square" tIns="91425">
            <a:noAutofit/>
          </a:bodyPr>
          <a:lstStyle/>
          <a:p>
            <a:pPr lvl="0">
              <a:spcBef>
                <a:spcPts val="0"/>
              </a:spcBef>
              <a:buNone/>
            </a:pPr>
            <a:r>
              <a:rPr lang="en"/>
              <a:t>* Additional time is often needed to rehearse with soloists/instrumentalists  and text and communicate with musicians, etc.</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graphicFrame>
        <p:nvGraphicFramePr>
          <p:cNvPr id="177" name="Shape 177"/>
          <p:cNvGraphicFramePr/>
          <p:nvPr/>
        </p:nvGraphicFramePr>
        <p:xfrm>
          <a:off x="905875" y="2633650"/>
          <a:ext cx="3000000" cy="3000000"/>
        </p:xfrm>
        <a:graphic>
          <a:graphicData uri="http://schemas.openxmlformats.org/drawingml/2006/table">
            <a:tbl>
              <a:tblPr>
                <a:noFill/>
                <a:tableStyleId>{1DE769C9-6A93-4387-B160-7DF7C07A6D75}</a:tableStyleId>
              </a:tblPr>
              <a:tblGrid>
                <a:gridCol w="1576650"/>
                <a:gridCol w="1817525"/>
                <a:gridCol w="2035075"/>
                <a:gridCol w="1809750"/>
              </a:tblGrid>
              <a:tr h="381000">
                <a:tc>
                  <a:txBody>
                    <a:bodyPr>
                      <a:noAutofit/>
                    </a:bodyPr>
                    <a:lstStyle/>
                    <a:p>
                      <a:pPr lvl="0" rtl="0" algn="ctr">
                        <a:spcBef>
                          <a:spcPts val="0"/>
                        </a:spcBef>
                        <a:buNone/>
                      </a:pPr>
                      <a:r>
                        <a:rPr b="1" lang="en"/>
                        <a:t>Position</a:t>
                      </a:r>
                    </a:p>
                  </a:txBody>
                  <a:tcPr marT="91425" marB="91425" marR="91425" marL="91425">
                    <a:solidFill>
                      <a:srgbClr val="CFE2F3"/>
                    </a:solidFill>
                  </a:tcPr>
                </a:tc>
                <a:tc>
                  <a:txBody>
                    <a:bodyPr>
                      <a:noAutofit/>
                    </a:bodyPr>
                    <a:lstStyle/>
                    <a:p>
                      <a:pPr lvl="0" rtl="0" algn="ctr">
                        <a:spcBef>
                          <a:spcPts val="0"/>
                        </a:spcBef>
                        <a:buNone/>
                      </a:pPr>
                      <a:r>
                        <a:rPr b="1" lang="en"/>
                        <a:t>Hired/Called</a:t>
                      </a:r>
                    </a:p>
                  </a:txBody>
                  <a:tcPr marT="91425" marB="91425" marR="91425" marL="91425">
                    <a:solidFill>
                      <a:srgbClr val="CFE2F3"/>
                    </a:solidFill>
                  </a:tcPr>
                </a:tc>
                <a:tc>
                  <a:txBody>
                    <a:bodyPr>
                      <a:noAutofit/>
                    </a:bodyPr>
                    <a:lstStyle/>
                    <a:p>
                      <a:pPr lvl="0" rtl="0" algn="ctr">
                        <a:spcBef>
                          <a:spcPts val="0"/>
                        </a:spcBef>
                        <a:buNone/>
                      </a:pPr>
                      <a:r>
                        <a:rPr b="1" lang="en"/>
                        <a:t>Salary/Stipend/Hourly</a:t>
                      </a:r>
                    </a:p>
                  </a:txBody>
                  <a:tcPr marT="91425" marB="91425" marR="91425" marL="91425">
                    <a:solidFill>
                      <a:srgbClr val="CFE2F3"/>
                    </a:solidFill>
                  </a:tcPr>
                </a:tc>
                <a:tc>
                  <a:txBody>
                    <a:bodyPr>
                      <a:noAutofit/>
                    </a:bodyPr>
                    <a:lstStyle/>
                    <a:p>
                      <a:pPr lvl="0" rtl="0" algn="ctr">
                        <a:spcBef>
                          <a:spcPts val="0"/>
                        </a:spcBef>
                        <a:buNone/>
                      </a:pPr>
                      <a:r>
                        <a:rPr b="1" lang="en"/>
                        <a:t>Church/School</a:t>
                      </a:r>
                    </a:p>
                  </a:txBody>
                  <a:tcPr marT="91425" marB="91425" marR="91425" marL="91425">
                    <a:solidFill>
                      <a:srgbClr val="CFE2F3"/>
                    </a:solidFill>
                  </a:tcPr>
                </a:tc>
              </a:tr>
              <a:tr h="381000">
                <a:tc>
                  <a:txBody>
                    <a:bodyPr>
                      <a:noAutofit/>
                    </a:bodyPr>
                    <a:lstStyle/>
                    <a:p>
                      <a:pPr lvl="0" rtl="0" algn="ctr">
                        <a:spcBef>
                          <a:spcPts val="0"/>
                        </a:spcBef>
                        <a:buNone/>
                      </a:pPr>
                      <a:r>
                        <a:rPr lang="en"/>
                        <a:t>Full Time</a:t>
                      </a:r>
                    </a:p>
                  </a:txBody>
                  <a:tcPr marT="91425" marB="91425" marR="91425" marL="91425"/>
                </a:tc>
                <a:tc>
                  <a:txBody>
                    <a:bodyPr>
                      <a:noAutofit/>
                    </a:bodyPr>
                    <a:lstStyle/>
                    <a:p>
                      <a:pPr lvl="0" rtl="0" algn="ctr">
                        <a:spcBef>
                          <a:spcPts val="0"/>
                        </a:spcBef>
                        <a:buNone/>
                      </a:pPr>
                      <a:r>
                        <a:rPr lang="en"/>
                        <a:t>Called </a:t>
                      </a:r>
                    </a:p>
                    <a:p>
                      <a:pPr lvl="0" rtl="0" algn="ctr">
                        <a:spcBef>
                          <a:spcPts val="0"/>
                        </a:spcBef>
                        <a:buNone/>
                      </a:pPr>
                      <a:r>
                        <a:rPr lang="en"/>
                        <a:t>(Staff Minister)</a:t>
                      </a:r>
                    </a:p>
                  </a:txBody>
                  <a:tcPr marT="91425" marB="91425" marR="91425" marL="91425"/>
                </a:tc>
                <a:tc>
                  <a:txBody>
                    <a:bodyPr>
                      <a:noAutofit/>
                    </a:bodyPr>
                    <a:lstStyle/>
                    <a:p>
                      <a:pPr lvl="0" rtl="0" algn="ctr">
                        <a:spcBef>
                          <a:spcPts val="0"/>
                        </a:spcBef>
                        <a:buNone/>
                      </a:pPr>
                      <a:r>
                        <a:rPr lang="en"/>
                        <a:t>Salary</a:t>
                      </a:r>
                    </a:p>
                  </a:txBody>
                  <a:tcPr marT="91425" marB="91425" marR="91425" marL="91425"/>
                </a:tc>
                <a:tc>
                  <a:txBody>
                    <a:bodyPr>
                      <a:noAutofit/>
                    </a:bodyPr>
                    <a:lstStyle/>
                    <a:p>
                      <a:pPr lvl="0" rtl="0" algn="ctr">
                        <a:spcBef>
                          <a:spcPts val="0"/>
                        </a:spcBef>
                        <a:buNone/>
                      </a:pPr>
                      <a:r>
                        <a:rPr lang="en"/>
                        <a:t>Church</a:t>
                      </a:r>
                    </a:p>
                  </a:txBody>
                  <a:tcPr marT="91425" marB="91425" marR="91425" marL="91425"/>
                </a:tc>
              </a:tr>
            </a:tbl>
          </a:graphicData>
        </a:graphic>
      </p:graphicFrame>
      <p:sp>
        <p:nvSpPr>
          <p:cNvPr id="178" name="Shape 178"/>
          <p:cNvSpPr txBox="1"/>
          <p:nvPr>
            <p:ph type="title"/>
          </p:nvPr>
        </p:nvSpPr>
        <p:spPr>
          <a:xfrm>
            <a:off x="311700" y="410000"/>
            <a:ext cx="8520600" cy="607800"/>
          </a:xfrm>
          <a:prstGeom prst="rect">
            <a:avLst/>
          </a:prstGeom>
        </p:spPr>
        <p:txBody>
          <a:bodyPr anchorCtr="0" anchor="t" bIns="91425" lIns="91425" rIns="91425" wrap="square" tIns="91425">
            <a:noAutofit/>
          </a:bodyPr>
          <a:lstStyle/>
          <a:p>
            <a:pPr lvl="0" rtl="0">
              <a:spcBef>
                <a:spcPts val="0"/>
              </a:spcBef>
              <a:buNone/>
            </a:pPr>
            <a:r>
              <a:rPr lang="en" sz="3600"/>
              <a:t>Levi Nagel</a:t>
            </a:r>
            <a:r>
              <a:rPr lang="en" sz="3600"/>
              <a:t>:</a:t>
            </a:r>
          </a:p>
          <a:p>
            <a:pPr lvl="0" rtl="0">
              <a:spcBef>
                <a:spcPts val="0"/>
              </a:spcBef>
              <a:buNone/>
            </a:pPr>
            <a:r>
              <a:rPr i="1" lang="en" sz="3600">
                <a:solidFill>
                  <a:schemeClr val="accent3"/>
                </a:solidFill>
              </a:rPr>
              <a:t>Minister of Music and Worship</a:t>
            </a:r>
          </a:p>
          <a:p>
            <a:pPr lvl="0" rtl="0">
              <a:spcBef>
                <a:spcPts val="0"/>
              </a:spcBef>
              <a:buNone/>
            </a:pPr>
            <a:r>
              <a:rPr lang="en" sz="3600">
                <a:solidFill>
                  <a:schemeClr val="accent3"/>
                </a:solidFill>
              </a:rPr>
              <a:t>St. John, Milwaukee, WI </a:t>
            </a:r>
          </a:p>
          <a:p>
            <a:pPr lvl="0" rtl="0">
              <a:spcBef>
                <a:spcPts val="0"/>
              </a:spcBef>
              <a:buNone/>
            </a:pPr>
            <a:r>
              <a:t/>
            </a:r>
            <a:endParaRPr sz="2000">
              <a:solidFill>
                <a:srgbClr val="A64D79"/>
              </a:solidFill>
            </a:endParaRPr>
          </a:p>
          <a:p>
            <a:pPr lvl="0" rtl="0">
              <a:spcBef>
                <a:spcPts val="0"/>
              </a:spcBef>
              <a:buNone/>
            </a:pPr>
            <a:r>
              <a:rPr lang="en" sz="2000"/>
              <a:t> </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graphicFrame>
        <p:nvGraphicFramePr>
          <p:cNvPr id="183" name="Shape 183"/>
          <p:cNvGraphicFramePr/>
          <p:nvPr/>
        </p:nvGraphicFramePr>
        <p:xfrm>
          <a:off x="374750" y="324550"/>
          <a:ext cx="3000000" cy="3000000"/>
        </p:xfrm>
        <a:graphic>
          <a:graphicData uri="http://schemas.openxmlformats.org/drawingml/2006/table">
            <a:tbl>
              <a:tblPr>
                <a:noFill/>
                <a:tableStyleId>{1DE769C9-6A93-4387-B160-7DF7C07A6D75}</a:tableStyleId>
              </a:tblPr>
              <a:tblGrid>
                <a:gridCol w="8394500"/>
              </a:tblGrid>
              <a:tr h="425950">
                <a:tc>
                  <a:txBody>
                    <a:bodyPr>
                      <a:noAutofit/>
                    </a:bodyPr>
                    <a:lstStyle/>
                    <a:p>
                      <a:pPr lvl="0" rtl="0" algn="ctr">
                        <a:spcBef>
                          <a:spcPts val="0"/>
                        </a:spcBef>
                        <a:buNone/>
                      </a:pPr>
                      <a:r>
                        <a:rPr b="1" lang="en" sz="2400"/>
                        <a:t>Main Music/Worship</a:t>
                      </a:r>
                      <a:r>
                        <a:rPr b="1" lang="en" sz="2400"/>
                        <a:t> Duties </a:t>
                      </a:r>
                    </a:p>
                  </a:txBody>
                  <a:tcPr marT="91425" marB="91425" marR="91425" marL="91425">
                    <a:solidFill>
                      <a:srgbClr val="CFE2F3"/>
                    </a:solidFill>
                  </a:tcPr>
                </a:tc>
              </a:tr>
              <a:tr h="1069750">
                <a:tc>
                  <a:txBody>
                    <a:bodyPr>
                      <a:noAutofit/>
                    </a:bodyPr>
                    <a:lstStyle/>
                    <a:p>
                      <a:pPr indent="-342900" lvl="0" marL="457200" rtl="0">
                        <a:spcBef>
                          <a:spcPts val="0"/>
                        </a:spcBef>
                        <a:buSzPct val="100000"/>
                        <a:buChar char="●"/>
                      </a:pPr>
                      <a:r>
                        <a:rPr lang="en" sz="1800"/>
                        <a:t>Main Organist/Pianist (50%+)</a:t>
                      </a:r>
                    </a:p>
                    <a:p>
                      <a:pPr indent="-342900" lvl="0" marL="457200" rtl="0">
                        <a:spcBef>
                          <a:spcPts val="0"/>
                        </a:spcBef>
                        <a:buSzPct val="100000"/>
                        <a:buChar char="●"/>
                      </a:pPr>
                      <a:r>
                        <a:rPr lang="en" sz="1800"/>
                        <a:t>Direct Jubilant Song (Adult Choir) &amp; Adoration (Handbell Choir)</a:t>
                      </a:r>
                    </a:p>
                    <a:p>
                      <a:pPr indent="-342900" lvl="0" marL="457200" rtl="0">
                        <a:spcBef>
                          <a:spcPts val="0"/>
                        </a:spcBef>
                        <a:buSzPct val="100000"/>
                        <a:buChar char="●"/>
                      </a:pPr>
                      <a:r>
                        <a:rPr lang="en" sz="1800"/>
                        <a:t>Work with pastors to plan worship (3x per year)</a:t>
                      </a:r>
                    </a:p>
                    <a:p>
                      <a:pPr indent="-342900" lvl="0" marL="457200" rtl="0">
                        <a:spcBef>
                          <a:spcPts val="0"/>
                        </a:spcBef>
                        <a:buSzPct val="100000"/>
                        <a:buChar char="●"/>
                      </a:pPr>
                      <a:r>
                        <a:rPr lang="en" sz="1800"/>
                        <a:t>Create Schedules: Organ/Piano; Special Music; Handbell; Communion Assistants</a:t>
                      </a:r>
                    </a:p>
                    <a:p>
                      <a:pPr indent="-342900" lvl="0" marL="457200" rtl="0">
                        <a:spcBef>
                          <a:spcPts val="0"/>
                        </a:spcBef>
                        <a:buSzPct val="100000"/>
                        <a:buChar char="●"/>
                      </a:pPr>
                      <a:r>
                        <a:rPr lang="en" sz="1800"/>
                        <a:t>Create all worship folders</a:t>
                      </a:r>
                    </a:p>
                    <a:p>
                      <a:pPr indent="-342900" lvl="0" marL="457200" rtl="0">
                        <a:spcBef>
                          <a:spcPts val="0"/>
                        </a:spcBef>
                        <a:buSzPct val="100000"/>
                        <a:buChar char="●"/>
                      </a:pPr>
                      <a:r>
                        <a:rPr lang="en" sz="1800"/>
                        <a:t>Design and carry out Contemporary Worship (currently 1x/month)</a:t>
                      </a:r>
                    </a:p>
                    <a:p>
                      <a:pPr indent="-342900" lvl="0" marL="457200" rtl="0">
                        <a:spcBef>
                          <a:spcPts val="0"/>
                        </a:spcBef>
                        <a:buSzPct val="100000"/>
                        <a:buChar char="●"/>
                      </a:pPr>
                      <a:r>
                        <a:rPr lang="en" sz="1800"/>
                        <a:t>Soloists/Small Groups (select music, rehearse, direct, accompany) </a:t>
                      </a:r>
                    </a:p>
                    <a:p>
                      <a:pPr indent="-342900" lvl="0" marL="457200" rtl="0">
                        <a:spcBef>
                          <a:spcPts val="0"/>
                        </a:spcBef>
                        <a:buSzPct val="100000"/>
                        <a:buChar char="●"/>
                      </a:pPr>
                      <a:r>
                        <a:rPr lang="en" sz="1800"/>
                        <a:t>Church Instrumentalists (select music, rehearse, accompany)</a:t>
                      </a:r>
                    </a:p>
                    <a:p>
                      <a:pPr indent="-342900" lvl="0" marL="457200" rtl="0">
                        <a:spcBef>
                          <a:spcPts val="0"/>
                        </a:spcBef>
                        <a:buSzPct val="100000"/>
                        <a:buChar char="●"/>
                      </a:pPr>
                      <a:r>
                        <a:rPr lang="en" sz="1800"/>
                        <a:t>Oversee the Worship Ministry Team, Ushers, Altar/Worship Arts Team, Sunday Fellowship Team, Communion Assistants, Musicians</a:t>
                      </a:r>
                    </a:p>
                    <a:p>
                      <a:pPr indent="-342900" lvl="0" marL="457200" rtl="0">
                        <a:spcBef>
                          <a:spcPts val="0"/>
                        </a:spcBef>
                        <a:buSzPct val="100000"/>
                        <a:buChar char="●"/>
                      </a:pPr>
                      <a:r>
                        <a:rPr lang="en" sz="1800"/>
                        <a:t>Send out weekly “Worship Preview” email</a:t>
                      </a:r>
                    </a:p>
                    <a:p>
                      <a:pPr indent="-342900" lvl="0" marL="457200" rtl="0">
                        <a:spcBef>
                          <a:spcPts val="0"/>
                        </a:spcBef>
                        <a:buSzPct val="100000"/>
                        <a:buChar char="●"/>
                      </a:pPr>
                      <a:r>
                        <a:rPr lang="en" sz="1800"/>
                        <a:t>Copyrights</a:t>
                      </a:r>
                    </a:p>
                  </a:txBody>
                  <a:tcPr marT="91425" marB="91425" marR="91425" marL="91425"/>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graphicFrame>
        <p:nvGraphicFramePr>
          <p:cNvPr id="188" name="Shape 188"/>
          <p:cNvGraphicFramePr/>
          <p:nvPr/>
        </p:nvGraphicFramePr>
        <p:xfrm>
          <a:off x="374750" y="324550"/>
          <a:ext cx="3000000" cy="3000000"/>
        </p:xfrm>
        <a:graphic>
          <a:graphicData uri="http://schemas.openxmlformats.org/drawingml/2006/table">
            <a:tbl>
              <a:tblPr>
                <a:noFill/>
                <a:tableStyleId>{1DE769C9-6A93-4387-B160-7DF7C07A6D75}</a:tableStyleId>
              </a:tblPr>
              <a:tblGrid>
                <a:gridCol w="8394500"/>
              </a:tblGrid>
              <a:tr h="425950">
                <a:tc>
                  <a:txBody>
                    <a:bodyPr>
                      <a:noAutofit/>
                    </a:bodyPr>
                    <a:lstStyle/>
                    <a:p>
                      <a:pPr lvl="0" rtl="0" algn="ctr">
                        <a:spcBef>
                          <a:spcPts val="0"/>
                        </a:spcBef>
                        <a:buNone/>
                      </a:pPr>
                      <a:r>
                        <a:rPr b="1" lang="en" sz="2400"/>
                        <a:t>Additional Music/Worship Duties</a:t>
                      </a:r>
                    </a:p>
                  </a:txBody>
                  <a:tcPr marT="91425" marB="91425" marR="91425" marL="91425">
                    <a:solidFill>
                      <a:srgbClr val="CFE2F3"/>
                    </a:solidFill>
                  </a:tcPr>
                </a:tc>
              </a:tr>
              <a:tr h="1069750">
                <a:tc>
                  <a:txBody>
                    <a:bodyPr>
                      <a:noAutofit/>
                    </a:bodyPr>
                    <a:lstStyle/>
                    <a:p>
                      <a:pPr indent="-342900" lvl="0" marL="457200" rtl="0">
                        <a:spcBef>
                          <a:spcPts val="0"/>
                        </a:spcBef>
                        <a:buSzPct val="100000"/>
                        <a:buChar char="●"/>
                      </a:pPr>
                      <a:r>
                        <a:rPr lang="en" sz="1800"/>
                        <a:t>Handbell Cleaning/Repair</a:t>
                      </a:r>
                    </a:p>
                    <a:p>
                      <a:pPr indent="-342900" lvl="0" marL="457200" rtl="0">
                        <a:spcBef>
                          <a:spcPts val="0"/>
                        </a:spcBef>
                        <a:buSzPct val="100000"/>
                        <a:buChar char="●"/>
                      </a:pPr>
                      <a:r>
                        <a:rPr lang="en" sz="1800"/>
                        <a:t>Schedule Piano Tunings &amp; Organ Repairs (Church &amp; School)</a:t>
                      </a:r>
                    </a:p>
                    <a:p>
                      <a:pPr indent="-342900" lvl="0" marL="457200" rtl="0">
                        <a:spcBef>
                          <a:spcPts val="0"/>
                        </a:spcBef>
                        <a:buSzPct val="100000"/>
                        <a:buChar char="●"/>
                      </a:pPr>
                      <a:r>
                        <a:rPr lang="en" sz="1800"/>
                        <a:t>Play for weddings/funerals (or find accompanists/soloists)</a:t>
                      </a:r>
                    </a:p>
                    <a:p>
                      <a:pPr indent="-342900" lvl="0" marL="457200" rtl="0">
                        <a:spcBef>
                          <a:spcPts val="0"/>
                        </a:spcBef>
                        <a:buSzPct val="100000"/>
                        <a:buChar char="●"/>
                      </a:pPr>
                      <a:r>
                        <a:rPr lang="en" sz="1800"/>
                        <a:t>Coordinate Special Music Groups (WISCO, Koine, Branches, etc)</a:t>
                      </a:r>
                    </a:p>
                    <a:p>
                      <a:pPr indent="-342900" lvl="0" marL="457200" rtl="0">
                        <a:spcBef>
                          <a:spcPts val="0"/>
                        </a:spcBef>
                        <a:buSzPct val="100000"/>
                        <a:buChar char="●"/>
                      </a:pPr>
                      <a:r>
                        <a:rPr lang="en" sz="1800"/>
                        <a:t>Order Music, Supplies, and Equipment</a:t>
                      </a:r>
                    </a:p>
                    <a:p>
                      <a:pPr indent="-342900" lvl="0" marL="457200" rtl="0">
                        <a:spcBef>
                          <a:spcPts val="0"/>
                        </a:spcBef>
                        <a:buSzPct val="100000"/>
                        <a:buChar char="●"/>
                      </a:pPr>
                      <a:r>
                        <a:rPr lang="en" sz="1800"/>
                        <a:t>Manage Budgets: Music, Worship, Altar, Instrument Maintenance, Sunday Fellowship</a:t>
                      </a:r>
                    </a:p>
                    <a:p>
                      <a:pPr indent="-342900" lvl="0" marL="457200" rtl="0">
                        <a:spcBef>
                          <a:spcPts val="0"/>
                        </a:spcBef>
                        <a:buSzPct val="100000"/>
                        <a:buChar char="●"/>
                      </a:pPr>
                      <a:r>
                        <a:rPr lang="en" sz="1800"/>
                        <a:t>Find volunteers</a:t>
                      </a:r>
                    </a:p>
                    <a:p>
                      <a:pPr indent="-342900" lvl="0" marL="457200" rtl="0">
                        <a:spcBef>
                          <a:spcPts val="0"/>
                        </a:spcBef>
                        <a:buSzPct val="100000"/>
                        <a:buChar char="●"/>
                      </a:pPr>
                      <a:r>
                        <a:rPr lang="en" sz="1800"/>
                        <a:t>Work with non-music volunteers: Music Librarian, Sound guy, Videographers, Altar/Worship Arts people, etc.</a:t>
                      </a:r>
                    </a:p>
                    <a:p>
                      <a:pPr indent="-342900" lvl="0" marL="457200" rtl="0">
                        <a:spcBef>
                          <a:spcPts val="0"/>
                        </a:spcBef>
                        <a:buSzPct val="100000"/>
                        <a:buChar char="●"/>
                      </a:pPr>
                      <a:r>
                        <a:rPr lang="en" sz="1800"/>
                        <a:t>Find, suggest, implement new music and liturgical elements</a:t>
                      </a:r>
                    </a:p>
                    <a:p>
                      <a:pPr indent="-342900" lvl="0" marL="457200" rtl="0">
                        <a:spcBef>
                          <a:spcPts val="0"/>
                        </a:spcBef>
                        <a:buSzPct val="100000"/>
                        <a:buChar char="●"/>
                      </a:pPr>
                      <a:r>
                        <a:rPr lang="en" sz="1800"/>
                        <a:t>Accompany for school music when needed</a:t>
                      </a:r>
                    </a:p>
                  </a:txBody>
                  <a:tcPr marT="91425" marB="91425" marR="91425" marL="91425"/>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421325" y="545150"/>
            <a:ext cx="8520600" cy="607800"/>
          </a:xfrm>
          <a:prstGeom prst="rect">
            <a:avLst/>
          </a:prstGeom>
        </p:spPr>
        <p:txBody>
          <a:bodyPr anchorCtr="0" anchor="t" bIns="91425" lIns="91425" rIns="91425" wrap="square" tIns="91425">
            <a:noAutofit/>
          </a:bodyPr>
          <a:lstStyle/>
          <a:p>
            <a:pPr lvl="0">
              <a:spcBef>
                <a:spcPts val="0"/>
              </a:spcBef>
              <a:buNone/>
            </a:pPr>
            <a:r>
              <a:rPr lang="en" sz="3600"/>
              <a:t>Which are You?</a:t>
            </a:r>
          </a:p>
        </p:txBody>
      </p:sp>
      <p:sp>
        <p:nvSpPr>
          <p:cNvPr id="93" name="Shape 93"/>
          <p:cNvSpPr txBox="1"/>
          <p:nvPr>
            <p:ph idx="1" type="body"/>
          </p:nvPr>
        </p:nvSpPr>
        <p:spPr>
          <a:xfrm>
            <a:off x="311700" y="1610875"/>
            <a:ext cx="8520600" cy="3339000"/>
          </a:xfrm>
          <a:prstGeom prst="rect">
            <a:avLst/>
          </a:prstGeom>
        </p:spPr>
        <p:txBody>
          <a:bodyPr anchorCtr="0" anchor="t" bIns="91425" lIns="91425" rIns="91425" wrap="square" tIns="91425">
            <a:noAutofit/>
          </a:bodyPr>
          <a:lstStyle/>
          <a:p>
            <a:pPr indent="-228600" lvl="0" marL="457200" rtl="0">
              <a:lnSpc>
                <a:spcPct val="150000"/>
              </a:lnSpc>
              <a:spcBef>
                <a:spcPts val="0"/>
              </a:spcBef>
              <a:buClr>
                <a:srgbClr val="000000"/>
              </a:buClr>
            </a:pPr>
            <a:r>
              <a:rPr lang="en">
                <a:solidFill>
                  <a:srgbClr val="000000"/>
                </a:solidFill>
              </a:rPr>
              <a:t>C</a:t>
            </a:r>
            <a:r>
              <a:rPr lang="en">
                <a:solidFill>
                  <a:srgbClr val="000000"/>
                </a:solidFill>
              </a:rPr>
              <a:t>urious about the scope, design, &amp; potential benefits of such a position</a:t>
            </a:r>
          </a:p>
          <a:p>
            <a:pPr indent="-228600" lvl="0" marL="457200" rtl="0">
              <a:lnSpc>
                <a:spcPct val="150000"/>
              </a:lnSpc>
              <a:spcBef>
                <a:spcPts val="0"/>
              </a:spcBef>
              <a:buClr>
                <a:srgbClr val="000000"/>
              </a:buClr>
            </a:pPr>
            <a:r>
              <a:rPr lang="en">
                <a:solidFill>
                  <a:srgbClr val="000000"/>
                </a:solidFill>
              </a:rPr>
              <a:t>Looking to improve and enhance current music program/worship</a:t>
            </a:r>
          </a:p>
          <a:p>
            <a:pPr indent="-228600" lvl="0" marL="457200" rtl="0">
              <a:lnSpc>
                <a:spcPct val="150000"/>
              </a:lnSpc>
              <a:spcBef>
                <a:spcPts val="0"/>
              </a:spcBef>
              <a:buClr>
                <a:srgbClr val="000000"/>
              </a:buClr>
            </a:pPr>
            <a:r>
              <a:rPr lang="en">
                <a:solidFill>
                  <a:srgbClr val="000000"/>
                </a:solidFill>
              </a:rPr>
              <a:t>Currently serving in a position and looking to collaborate or gather new ideas</a:t>
            </a:r>
          </a:p>
          <a:p>
            <a:pPr indent="-228600" lvl="0" marL="457200" rtl="0">
              <a:lnSpc>
                <a:spcPct val="150000"/>
              </a:lnSpc>
              <a:spcBef>
                <a:spcPts val="0"/>
              </a:spcBef>
              <a:buClr>
                <a:srgbClr val="000000"/>
              </a:buClr>
            </a:pPr>
            <a:r>
              <a:rPr lang="en">
                <a:solidFill>
                  <a:srgbClr val="000000"/>
                </a:solidFill>
              </a:rPr>
              <a:t>A Pastor interested in how this type of position can aid and enhance your own ministry</a:t>
            </a:r>
          </a:p>
          <a:p>
            <a:pPr indent="-228600" lvl="0" marL="457200" rtl="0">
              <a:lnSpc>
                <a:spcPct val="150000"/>
              </a:lnSpc>
              <a:spcBef>
                <a:spcPts val="0"/>
              </a:spcBef>
              <a:buClr>
                <a:srgbClr val="000000"/>
              </a:buClr>
            </a:pPr>
            <a:r>
              <a:rPr lang="en">
                <a:solidFill>
                  <a:srgbClr val="000000"/>
                </a:solidFill>
              </a:rPr>
              <a:t>Others??</a:t>
            </a:r>
          </a:p>
          <a:p>
            <a:pPr lvl="0" rtl="0">
              <a:spcBef>
                <a:spcPts val="0"/>
              </a:spcBef>
              <a:buNone/>
            </a:pPr>
            <a:r>
              <a:rPr lang="en">
                <a:solidFill>
                  <a:srgbClr val="000000"/>
                </a:solidFill>
              </a:rPr>
              <a:t> </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graphicFrame>
        <p:nvGraphicFramePr>
          <p:cNvPr id="193" name="Shape 193"/>
          <p:cNvGraphicFramePr/>
          <p:nvPr/>
        </p:nvGraphicFramePr>
        <p:xfrm>
          <a:off x="374750" y="248350"/>
          <a:ext cx="3000000" cy="3000000"/>
        </p:xfrm>
        <a:graphic>
          <a:graphicData uri="http://schemas.openxmlformats.org/drawingml/2006/table">
            <a:tbl>
              <a:tblPr>
                <a:noFill/>
                <a:tableStyleId>{1DE769C9-6A93-4387-B160-7DF7C07A6D75}</a:tableStyleId>
              </a:tblPr>
              <a:tblGrid>
                <a:gridCol w="8394500"/>
              </a:tblGrid>
              <a:tr h="425950">
                <a:tc>
                  <a:txBody>
                    <a:bodyPr>
                      <a:noAutofit/>
                    </a:bodyPr>
                    <a:lstStyle/>
                    <a:p>
                      <a:pPr lvl="0" rtl="0" algn="ctr">
                        <a:spcBef>
                          <a:spcPts val="0"/>
                        </a:spcBef>
                        <a:buNone/>
                      </a:pPr>
                      <a:r>
                        <a:rPr b="1" lang="en" sz="2400"/>
                        <a:t>Non-Music/Worship</a:t>
                      </a:r>
                      <a:r>
                        <a:rPr b="1" lang="en" sz="2400"/>
                        <a:t> Duties </a:t>
                      </a:r>
                    </a:p>
                  </a:txBody>
                  <a:tcPr marT="91425" marB="91425" marR="91425" marL="91425">
                    <a:solidFill>
                      <a:srgbClr val="CFE2F3"/>
                    </a:solidFill>
                  </a:tcPr>
                </a:tc>
              </a:tr>
              <a:tr h="1069750">
                <a:tc>
                  <a:txBody>
                    <a:bodyPr>
                      <a:noAutofit/>
                    </a:bodyPr>
                    <a:lstStyle/>
                    <a:p>
                      <a:pPr indent="-342900" lvl="0" marL="457200" rtl="0">
                        <a:spcBef>
                          <a:spcPts val="0"/>
                        </a:spcBef>
                        <a:buSzPct val="100000"/>
                        <a:buChar char="●"/>
                      </a:pPr>
                      <a:r>
                        <a:rPr lang="en" sz="1800"/>
                        <a:t>Church/School Webmaster</a:t>
                      </a:r>
                    </a:p>
                    <a:p>
                      <a:pPr indent="-342900" lvl="0" marL="457200" rtl="0">
                        <a:spcBef>
                          <a:spcPts val="0"/>
                        </a:spcBef>
                        <a:buSzPct val="100000"/>
                        <a:buChar char="●"/>
                      </a:pPr>
                      <a:r>
                        <a:rPr lang="en" sz="1800"/>
                        <a:t>Lead Ministry Engagement Team</a:t>
                      </a:r>
                    </a:p>
                    <a:p>
                      <a:pPr indent="-342900" lvl="0" marL="457200" rtl="0">
                        <a:spcBef>
                          <a:spcPts val="0"/>
                        </a:spcBef>
                        <a:buSzPct val="100000"/>
                        <a:buChar char="●"/>
                      </a:pPr>
                      <a:r>
                        <a:rPr lang="en" sz="1800"/>
                        <a:t>Lead/Facilitate Bible Study when asked</a:t>
                      </a:r>
                    </a:p>
                    <a:p>
                      <a:pPr indent="-342900" lvl="0" marL="457200" rtl="0">
                        <a:spcBef>
                          <a:spcPts val="0"/>
                        </a:spcBef>
                        <a:buSzPct val="100000"/>
                        <a:buChar char="●"/>
                      </a:pPr>
                      <a:r>
                        <a:rPr lang="en" sz="1800"/>
                        <a:t>Design publicity pieces</a:t>
                      </a:r>
                    </a:p>
                  </a:txBody>
                  <a:tcPr marT="91425" marB="91425" marR="91425" marL="91425"/>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graphicFrame>
        <p:nvGraphicFramePr>
          <p:cNvPr id="198" name="Shape 198"/>
          <p:cNvGraphicFramePr/>
          <p:nvPr/>
        </p:nvGraphicFramePr>
        <p:xfrm>
          <a:off x="714175" y="885150"/>
          <a:ext cx="3000000" cy="3000000"/>
        </p:xfrm>
        <a:graphic>
          <a:graphicData uri="http://schemas.openxmlformats.org/drawingml/2006/table">
            <a:tbl>
              <a:tblPr>
                <a:noFill/>
                <a:tableStyleId>{1DE769C9-6A93-4387-B160-7DF7C07A6D75}</a:tableStyleId>
              </a:tblPr>
              <a:tblGrid>
                <a:gridCol w="1083025"/>
                <a:gridCol w="902375"/>
                <a:gridCol w="1103750"/>
                <a:gridCol w="1218800"/>
                <a:gridCol w="1139675"/>
                <a:gridCol w="1072500"/>
                <a:gridCol w="1072500"/>
              </a:tblGrid>
              <a:tr h="482525">
                <a:tc>
                  <a:txBody>
                    <a:bodyPr>
                      <a:noAutofit/>
                    </a:bodyPr>
                    <a:lstStyle/>
                    <a:p>
                      <a:pPr lvl="0" rtl="0" algn="ctr">
                        <a:spcBef>
                          <a:spcPts val="0"/>
                        </a:spcBef>
                        <a:buNone/>
                      </a:pPr>
                      <a:r>
                        <a:rPr b="1" lang="en"/>
                        <a:t>Sunday</a:t>
                      </a:r>
                    </a:p>
                  </a:txBody>
                  <a:tcPr marT="91425" marB="91425" marR="91425" marL="91425">
                    <a:solidFill>
                      <a:srgbClr val="CFE2F3"/>
                    </a:solidFill>
                  </a:tcPr>
                </a:tc>
                <a:tc>
                  <a:txBody>
                    <a:bodyPr>
                      <a:noAutofit/>
                    </a:bodyPr>
                    <a:lstStyle/>
                    <a:p>
                      <a:pPr lvl="0" rtl="0" algn="ctr">
                        <a:spcBef>
                          <a:spcPts val="0"/>
                        </a:spcBef>
                        <a:buNone/>
                      </a:pPr>
                      <a:r>
                        <a:rPr b="1" lang="en"/>
                        <a:t>Monday</a:t>
                      </a:r>
                    </a:p>
                  </a:txBody>
                  <a:tcPr marT="91425" marB="91425" marR="91425" marL="91425">
                    <a:solidFill>
                      <a:srgbClr val="CFE2F3"/>
                    </a:solidFill>
                  </a:tcPr>
                </a:tc>
                <a:tc>
                  <a:txBody>
                    <a:bodyPr>
                      <a:noAutofit/>
                    </a:bodyPr>
                    <a:lstStyle/>
                    <a:p>
                      <a:pPr lvl="0" rtl="0" algn="ctr">
                        <a:spcBef>
                          <a:spcPts val="0"/>
                        </a:spcBef>
                        <a:buNone/>
                      </a:pPr>
                      <a:r>
                        <a:rPr b="1" lang="en"/>
                        <a:t>Tuesday</a:t>
                      </a:r>
                    </a:p>
                  </a:txBody>
                  <a:tcPr marT="91425" marB="91425" marR="91425" marL="91425">
                    <a:solidFill>
                      <a:srgbClr val="CFE2F3"/>
                    </a:solidFill>
                  </a:tcPr>
                </a:tc>
                <a:tc>
                  <a:txBody>
                    <a:bodyPr>
                      <a:noAutofit/>
                    </a:bodyPr>
                    <a:lstStyle/>
                    <a:p>
                      <a:pPr lvl="0" rtl="0" algn="ctr">
                        <a:spcBef>
                          <a:spcPts val="0"/>
                        </a:spcBef>
                        <a:buNone/>
                      </a:pPr>
                      <a:r>
                        <a:rPr b="1" lang="en"/>
                        <a:t>Wednesday </a:t>
                      </a:r>
                    </a:p>
                  </a:txBody>
                  <a:tcPr marT="91425" marB="91425" marR="91425" marL="91425">
                    <a:solidFill>
                      <a:srgbClr val="CFE2F3"/>
                    </a:solidFill>
                  </a:tcPr>
                </a:tc>
                <a:tc>
                  <a:txBody>
                    <a:bodyPr>
                      <a:noAutofit/>
                    </a:bodyPr>
                    <a:lstStyle/>
                    <a:p>
                      <a:pPr lvl="0" rtl="0" algn="ctr">
                        <a:spcBef>
                          <a:spcPts val="0"/>
                        </a:spcBef>
                        <a:buNone/>
                      </a:pPr>
                      <a:r>
                        <a:rPr b="1" lang="en"/>
                        <a:t>Thursday </a:t>
                      </a:r>
                    </a:p>
                  </a:txBody>
                  <a:tcPr marT="91425" marB="91425" marR="91425" marL="91425">
                    <a:solidFill>
                      <a:srgbClr val="CFE2F3"/>
                    </a:solidFill>
                  </a:tcPr>
                </a:tc>
                <a:tc>
                  <a:txBody>
                    <a:bodyPr>
                      <a:noAutofit/>
                    </a:bodyPr>
                    <a:lstStyle/>
                    <a:p>
                      <a:pPr lvl="0" rtl="0" algn="ctr">
                        <a:spcBef>
                          <a:spcPts val="0"/>
                        </a:spcBef>
                        <a:buNone/>
                      </a:pPr>
                      <a:r>
                        <a:rPr b="1" lang="en"/>
                        <a:t>Friday</a:t>
                      </a:r>
                    </a:p>
                  </a:txBody>
                  <a:tcPr marT="91425" marB="91425" marR="91425" marL="91425">
                    <a:solidFill>
                      <a:srgbClr val="CFE2F3"/>
                    </a:solidFill>
                  </a:tcPr>
                </a:tc>
                <a:tc>
                  <a:txBody>
                    <a:bodyPr>
                      <a:noAutofit/>
                    </a:bodyPr>
                    <a:lstStyle/>
                    <a:p>
                      <a:pPr lvl="0" rtl="0" algn="ctr">
                        <a:spcBef>
                          <a:spcPts val="0"/>
                        </a:spcBef>
                        <a:buNone/>
                      </a:pPr>
                      <a:r>
                        <a:rPr b="1" lang="en"/>
                        <a:t>Saturday</a:t>
                      </a:r>
                    </a:p>
                  </a:txBody>
                  <a:tcPr marT="91425" marB="91425" marR="91425" marL="91425">
                    <a:solidFill>
                      <a:srgbClr val="CFE2F3"/>
                    </a:solidFill>
                  </a:tcPr>
                </a:tc>
              </a:tr>
              <a:tr h="492600">
                <a:tc>
                  <a:txBody>
                    <a:bodyPr>
                      <a:noAutofit/>
                    </a:bodyPr>
                    <a:lstStyle/>
                    <a:p>
                      <a:pPr lvl="0" rtl="0" algn="l">
                        <a:spcBef>
                          <a:spcPts val="0"/>
                        </a:spcBef>
                        <a:buNone/>
                      </a:pPr>
                      <a:r>
                        <a:rPr lang="en"/>
                        <a:t>Worship</a:t>
                      </a:r>
                    </a:p>
                  </a:txBody>
                  <a:tcPr marT="91425" marB="91425" marR="91425" marL="91425"/>
                </a:tc>
                <a:tc rowSpan="4">
                  <a:txBody>
                    <a:bodyPr>
                      <a:noAutofit/>
                    </a:bodyPr>
                    <a:lstStyle/>
                    <a:p>
                      <a:pPr lvl="0" rtl="0" algn="ctr">
                        <a:spcBef>
                          <a:spcPts val="0"/>
                        </a:spcBef>
                        <a:buNone/>
                      </a:pPr>
                      <a:r>
                        <a:rPr lang="en"/>
                        <a:t>Off Day</a:t>
                      </a:r>
                    </a:p>
                  </a:txBody>
                  <a:tcPr marT="91425" marB="91425" marR="91425" marL="91425"/>
                </a:tc>
                <a:tc>
                  <a:txBody>
                    <a:bodyPr>
                      <a:noAutofit/>
                    </a:bodyPr>
                    <a:lstStyle/>
                    <a:p>
                      <a:pPr lvl="0" rtl="0">
                        <a:spcBef>
                          <a:spcPts val="0"/>
                        </a:spcBef>
                        <a:buNone/>
                      </a:pPr>
                      <a:r>
                        <a:rPr lang="en"/>
                        <a:t>Ministry Team</a:t>
                      </a:r>
                    </a:p>
                  </a:txBody>
                  <a:tcPr marT="91425" marB="91425" marR="91425" marL="91425"/>
                </a:tc>
                <a:tc>
                  <a:txBody>
                    <a:bodyPr>
                      <a:noAutofit/>
                    </a:bodyPr>
                    <a:lstStyle/>
                    <a:p>
                      <a:pPr lvl="0" rtl="0" algn="l">
                        <a:spcBef>
                          <a:spcPts val="0"/>
                        </a:spcBef>
                        <a:buNone/>
                      </a:pPr>
                      <a:r>
                        <a:rPr lang="en"/>
                        <a:t>Morning Chapel</a:t>
                      </a:r>
                    </a:p>
                  </a:txBody>
                  <a:tcPr marT="91425" marB="91425" marR="91425" marL="91425"/>
                </a:tc>
                <a:tc>
                  <a:txBody>
                    <a:bodyPr>
                      <a:noAutofit/>
                    </a:bodyPr>
                    <a:lstStyle/>
                    <a:p>
                      <a:pPr lvl="0" rtl="0">
                        <a:spcBef>
                          <a:spcPts val="0"/>
                        </a:spcBef>
                        <a:buNone/>
                      </a:pPr>
                      <a:r>
                        <a:rPr lang="en"/>
                        <a:t>Off</a:t>
                      </a:r>
                    </a:p>
                  </a:txBody>
                  <a:tcPr marT="91425" marB="91425" marR="91425" marL="91425"/>
                </a:tc>
                <a:tc>
                  <a:txBody>
                    <a:bodyPr>
                      <a:noAutofit/>
                    </a:bodyPr>
                    <a:lstStyle/>
                    <a:p>
                      <a:pPr lvl="0" rtl="0">
                        <a:spcBef>
                          <a:spcPts val="0"/>
                        </a:spcBef>
                        <a:buNone/>
                      </a:pPr>
                      <a:r>
                        <a:rPr lang="en"/>
                        <a:t>Office</a:t>
                      </a:r>
                    </a:p>
                  </a:txBody>
                  <a:tcPr marT="91425" marB="91425" marR="91425" marL="91425"/>
                </a:tc>
                <a:tc>
                  <a:txBody>
                    <a:bodyPr>
                      <a:noAutofit/>
                    </a:bodyPr>
                    <a:lstStyle/>
                    <a:p>
                      <a:pPr lvl="0" rtl="0">
                        <a:spcBef>
                          <a:spcPts val="0"/>
                        </a:spcBef>
                        <a:buNone/>
                      </a:pPr>
                      <a:r>
                        <a:t/>
                      </a:r>
                      <a:endParaRPr/>
                    </a:p>
                  </a:txBody>
                  <a:tcPr marT="91425" marB="91425" marR="91425" marL="91425"/>
                </a:tc>
              </a:tr>
              <a:tr h="437050">
                <a:tc>
                  <a:txBody>
                    <a:bodyPr>
                      <a:noAutofit/>
                    </a:bodyPr>
                    <a:lstStyle/>
                    <a:p>
                      <a:pPr lvl="0" rtl="0">
                        <a:spcBef>
                          <a:spcPts val="0"/>
                        </a:spcBef>
                        <a:buNone/>
                      </a:pPr>
                      <a:r>
                        <a:t/>
                      </a:r>
                      <a:endParaRPr/>
                    </a:p>
                  </a:txBody>
                  <a:tcPr marT="91425" marB="91425" marR="91425" marL="91425"/>
                </a:tc>
                <a:tc vMerge="1"/>
                <a:tc rowSpan="2">
                  <a:txBody>
                    <a:bodyPr>
                      <a:noAutofit/>
                    </a:bodyPr>
                    <a:lstStyle/>
                    <a:p>
                      <a:pPr lvl="0" rtl="0">
                        <a:spcBef>
                          <a:spcPts val="0"/>
                        </a:spcBef>
                        <a:buNone/>
                      </a:pPr>
                      <a:r>
                        <a:rPr lang="en"/>
                        <a:t>Office / Practice</a:t>
                      </a:r>
                    </a:p>
                  </a:txBody>
                  <a:tcPr marT="91425" marB="91425" marR="91425" marL="91425"/>
                </a:tc>
                <a:tc rowSpan="2">
                  <a:txBody>
                    <a:bodyPr>
                      <a:noAutofit/>
                    </a:bodyPr>
                    <a:lstStyle/>
                    <a:p>
                      <a:pPr lvl="0" rtl="0">
                        <a:spcBef>
                          <a:spcPts val="0"/>
                        </a:spcBef>
                        <a:buNone/>
                      </a:pPr>
                      <a:r>
                        <a:rPr lang="en"/>
                        <a:t>Office / Practice</a:t>
                      </a:r>
                    </a:p>
                  </a:txBody>
                  <a:tcPr marT="91425" marB="91425" marR="91425" marL="91425"/>
                </a:tc>
                <a:tc>
                  <a:txBody>
                    <a:bodyPr>
                      <a:noAutofit/>
                    </a:bodyPr>
                    <a:lstStyle/>
                    <a:p>
                      <a:pPr lvl="0" rtl="0">
                        <a:spcBef>
                          <a:spcPts val="0"/>
                        </a:spcBef>
                        <a:buNone/>
                      </a:pPr>
                      <a:r>
                        <a:rPr lang="en"/>
                        <a:t>Bulletins / Worship Preview</a:t>
                      </a:r>
                    </a:p>
                  </a:txBody>
                  <a:tcPr marT="91425" marB="91425" marR="91425" marL="91425"/>
                </a:tc>
                <a:tc>
                  <a:txBody>
                    <a:bodyPr>
                      <a:noAutofit/>
                    </a:bodyPr>
                    <a:lstStyle/>
                    <a:p>
                      <a:pPr lvl="0" rtl="0">
                        <a:spcBef>
                          <a:spcPts val="0"/>
                        </a:spcBef>
                        <a:buNone/>
                      </a:pPr>
                      <a:r>
                        <a:rPr lang="en"/>
                        <a:t>Practice</a:t>
                      </a:r>
                    </a:p>
                  </a:txBody>
                  <a:tcPr marT="91425" marB="91425" marR="91425" marL="91425"/>
                </a:tc>
                <a:tc>
                  <a:txBody>
                    <a:bodyPr>
                      <a:noAutofit/>
                    </a:bodyPr>
                    <a:lstStyle/>
                    <a:p>
                      <a:pPr lvl="0" rtl="0">
                        <a:spcBef>
                          <a:spcPts val="0"/>
                        </a:spcBef>
                        <a:buNone/>
                      </a:pPr>
                      <a:r>
                        <a:t/>
                      </a:r>
                      <a:endParaRPr/>
                    </a:p>
                  </a:txBody>
                  <a:tcPr marT="91425" marB="91425" marR="91425" marL="91425"/>
                </a:tc>
              </a:tr>
              <a:tr h="437050">
                <a:tc>
                  <a:txBody>
                    <a:bodyPr>
                      <a:noAutofit/>
                    </a:bodyPr>
                    <a:lstStyle/>
                    <a:p>
                      <a:pPr lvl="0" rtl="0">
                        <a:spcBef>
                          <a:spcPts val="0"/>
                        </a:spcBef>
                        <a:buNone/>
                      </a:pPr>
                      <a:r>
                        <a:t/>
                      </a:r>
                      <a:endParaRPr/>
                    </a:p>
                  </a:txBody>
                  <a:tcPr marT="91425" marB="91425" marR="91425" marL="91425"/>
                </a:tc>
                <a:tc vMerge="1"/>
                <a:tc vMerge="1"/>
                <a:tc vMerge="1"/>
                <a:tc>
                  <a:txBody>
                    <a:bodyPr>
                      <a:noAutofit/>
                    </a:bodyPr>
                    <a:lstStyle/>
                    <a:p>
                      <a:pPr lvl="0" rtl="0">
                        <a:spcBef>
                          <a:spcPts val="0"/>
                        </a:spcBef>
                        <a:buNone/>
                      </a:pPr>
                      <a:r>
                        <a:rPr lang="en"/>
                        <a:t>Rehearsal Prep</a:t>
                      </a:r>
                    </a:p>
                  </a:txBody>
                  <a:tcPr marT="91425" marB="91425" marR="91425" marL="91425"/>
                </a:tc>
                <a:tc>
                  <a:txBody>
                    <a:bodyPr>
                      <a:noAutofit/>
                    </a:bodyPr>
                    <a:lstStyle/>
                    <a:p>
                      <a:pPr lvl="0" rtl="0">
                        <a:spcBef>
                          <a:spcPts val="0"/>
                        </a:spcBef>
                        <a:buNone/>
                      </a:pPr>
                      <a:r>
                        <a:rPr lang="en"/>
                        <a:t>Office</a:t>
                      </a:r>
                    </a:p>
                  </a:txBody>
                  <a:tcPr marT="91425" marB="91425" marR="91425" marL="91425"/>
                </a:tc>
                <a:tc>
                  <a:txBody>
                    <a:bodyPr>
                      <a:noAutofit/>
                    </a:bodyPr>
                    <a:lstStyle/>
                    <a:p>
                      <a:pPr lvl="0" rtl="0">
                        <a:spcBef>
                          <a:spcPts val="0"/>
                        </a:spcBef>
                        <a:buNone/>
                      </a:pPr>
                      <a:r>
                        <a:t/>
                      </a:r>
                      <a:endParaRPr/>
                    </a:p>
                  </a:txBody>
                  <a:tcPr marT="91425" marB="91425" marR="91425" marL="91425"/>
                </a:tc>
              </a:tr>
              <a:tr h="437050">
                <a:tc>
                  <a:txBody>
                    <a:bodyPr>
                      <a:noAutofit/>
                    </a:bodyPr>
                    <a:lstStyle/>
                    <a:p>
                      <a:pPr lvl="0" rtl="0" algn="l">
                        <a:spcBef>
                          <a:spcPts val="0"/>
                        </a:spcBef>
                        <a:buNone/>
                      </a:pPr>
                      <a:r>
                        <a:t/>
                      </a:r>
                      <a:endParaRPr/>
                    </a:p>
                  </a:txBody>
                  <a:tcPr marT="91425" marB="91425" marR="91425" marL="91425"/>
                </a:tc>
                <a:tc vMerge="1"/>
                <a:tc>
                  <a:txBody>
                    <a:bodyPr>
                      <a:noAutofit/>
                    </a:bodyPr>
                    <a:lstStyle/>
                    <a:p>
                      <a:pPr lvl="0" rtl="0">
                        <a:spcBef>
                          <a:spcPts val="0"/>
                        </a:spcBef>
                        <a:buNone/>
                      </a:pPr>
                      <a:r>
                        <a:rPr lang="en"/>
                        <a:t>Evening Meetings (2x/month)</a:t>
                      </a:r>
                    </a:p>
                  </a:txBody>
                  <a:tcPr marT="91425" marB="91425" marR="91425" marL="91425"/>
                </a:tc>
                <a:tc>
                  <a:txBody>
                    <a:bodyPr>
                      <a:noAutofit/>
                    </a:bodyPr>
                    <a:lstStyle/>
                    <a:p>
                      <a:pPr lvl="0" rtl="0" algn="ctr">
                        <a:spcBef>
                          <a:spcPts val="0"/>
                        </a:spcBef>
                        <a:buNone/>
                      </a:pPr>
                      <a:r>
                        <a:t/>
                      </a:r>
                      <a:endParaRPr/>
                    </a:p>
                  </a:txBody>
                  <a:tcPr marT="91425" marB="91425" marR="91425" marL="91425"/>
                </a:tc>
                <a:tc>
                  <a:txBody>
                    <a:bodyPr>
                      <a:noAutofit/>
                    </a:bodyPr>
                    <a:lstStyle/>
                    <a:p>
                      <a:pPr lvl="0" rtl="0">
                        <a:spcBef>
                          <a:spcPts val="0"/>
                        </a:spcBef>
                        <a:buNone/>
                      </a:pPr>
                      <a:r>
                        <a:rPr lang="en"/>
                        <a:t>Rehearsals</a:t>
                      </a:r>
                    </a:p>
                  </a:txBody>
                  <a:tcPr marT="91425" marB="91425" marR="91425" marL="91425"/>
                </a:tc>
                <a:tc>
                  <a:txBody>
                    <a:bodyPr>
                      <a:noAutofit/>
                    </a:bodyPr>
                    <a:lstStyle/>
                    <a:p>
                      <a:pPr lvl="0" rtl="0" algn="l">
                        <a:spcBef>
                          <a:spcPts val="0"/>
                        </a:spcBef>
                        <a:buNone/>
                      </a:pPr>
                      <a:r>
                        <a:rPr lang="en"/>
                        <a:t>Rehearsal</a:t>
                      </a:r>
                    </a:p>
                    <a:p>
                      <a:pPr lvl="0" rtl="0" algn="l">
                        <a:spcBef>
                          <a:spcPts val="0"/>
                        </a:spcBef>
                        <a:buNone/>
                      </a:pPr>
                      <a:r>
                        <a:rPr lang="en"/>
                        <a:t>(if needed)</a:t>
                      </a:r>
                    </a:p>
                  </a:txBody>
                  <a:tcPr marT="91425" marB="91425" marR="91425" marL="91425"/>
                </a:tc>
                <a:tc>
                  <a:txBody>
                    <a:bodyPr>
                      <a:noAutofit/>
                    </a:bodyPr>
                    <a:lstStyle/>
                    <a:p>
                      <a:pPr lvl="0" rtl="0" algn="ctr">
                        <a:spcBef>
                          <a:spcPts val="0"/>
                        </a:spcBef>
                        <a:buNone/>
                      </a:pPr>
                      <a:r>
                        <a:rPr lang="en"/>
                        <a:t>Evening Worship</a:t>
                      </a:r>
                    </a:p>
                  </a:txBody>
                  <a:tcPr marT="91425" marB="91425" marR="91425" marL="91425"/>
                </a:tc>
              </a:tr>
            </a:tbl>
          </a:graphicData>
        </a:graphic>
      </p:graphicFrame>
      <p:sp>
        <p:nvSpPr>
          <p:cNvPr id="199" name="Shape 199"/>
          <p:cNvSpPr txBox="1"/>
          <p:nvPr>
            <p:ph type="title"/>
          </p:nvPr>
        </p:nvSpPr>
        <p:spPr>
          <a:xfrm>
            <a:off x="182275" y="141725"/>
            <a:ext cx="8520600" cy="607800"/>
          </a:xfrm>
          <a:prstGeom prst="rect">
            <a:avLst/>
          </a:prstGeom>
        </p:spPr>
        <p:txBody>
          <a:bodyPr anchorCtr="0" anchor="t" bIns="91425" lIns="91425" rIns="91425" wrap="square" tIns="91425">
            <a:noAutofit/>
          </a:bodyPr>
          <a:lstStyle/>
          <a:p>
            <a:pPr lvl="0" rtl="0" algn="ctr">
              <a:spcBef>
                <a:spcPts val="0"/>
              </a:spcBef>
              <a:buNone/>
            </a:pPr>
            <a:r>
              <a:rPr lang="en" sz="3600"/>
              <a:t>Typical Weekly Schedule </a:t>
            </a:r>
          </a:p>
        </p:txBody>
      </p:sp>
      <p:sp>
        <p:nvSpPr>
          <p:cNvPr id="200" name="Shape 200"/>
          <p:cNvSpPr txBox="1"/>
          <p:nvPr/>
        </p:nvSpPr>
        <p:spPr>
          <a:xfrm>
            <a:off x="600800" y="4330200"/>
            <a:ext cx="5934900" cy="492300"/>
          </a:xfrm>
          <a:prstGeom prst="rect">
            <a:avLst/>
          </a:prstGeom>
          <a:noFill/>
          <a:ln>
            <a:noFill/>
          </a:ln>
        </p:spPr>
        <p:txBody>
          <a:bodyPr anchorCtr="0" anchor="t" bIns="91425" lIns="91425" rIns="91425" wrap="square" tIns="91425">
            <a:noAutofit/>
          </a:bodyPr>
          <a:lstStyle/>
          <a:p>
            <a:pPr lvl="0">
              <a:spcBef>
                <a:spcPts val="0"/>
              </a:spcBef>
              <a:buNone/>
            </a:pPr>
            <a:r>
              <a:rPr lang="en"/>
              <a:t>* </a:t>
            </a:r>
            <a:r>
              <a:rPr lang="en"/>
              <a:t>Practice hours were requested/included in the position description for my call. </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graphicFrame>
        <p:nvGraphicFramePr>
          <p:cNvPr id="205" name="Shape 205"/>
          <p:cNvGraphicFramePr/>
          <p:nvPr/>
        </p:nvGraphicFramePr>
        <p:xfrm>
          <a:off x="374750" y="248350"/>
          <a:ext cx="3000000" cy="3000000"/>
        </p:xfrm>
        <a:graphic>
          <a:graphicData uri="http://schemas.openxmlformats.org/drawingml/2006/table">
            <a:tbl>
              <a:tblPr>
                <a:noFill/>
                <a:tableStyleId>{1DE769C9-6A93-4387-B160-7DF7C07A6D75}</a:tableStyleId>
              </a:tblPr>
              <a:tblGrid>
                <a:gridCol w="8394500"/>
              </a:tblGrid>
              <a:tr h="425950">
                <a:tc>
                  <a:txBody>
                    <a:bodyPr>
                      <a:noAutofit/>
                    </a:bodyPr>
                    <a:lstStyle/>
                    <a:p>
                      <a:pPr lvl="0" rtl="0" algn="ctr">
                        <a:spcBef>
                          <a:spcPts val="0"/>
                        </a:spcBef>
                        <a:buNone/>
                      </a:pPr>
                      <a:r>
                        <a:rPr b="1" lang="en" sz="2400"/>
                        <a:t>A Few Good Resources</a:t>
                      </a:r>
                    </a:p>
                  </a:txBody>
                  <a:tcPr marT="91425" marB="91425" marR="91425" marL="91425">
                    <a:solidFill>
                      <a:srgbClr val="CFE2F3"/>
                    </a:solidFill>
                  </a:tcPr>
                </a:tc>
              </a:tr>
              <a:tr h="1069750">
                <a:tc>
                  <a:txBody>
                    <a:bodyPr>
                      <a:noAutofit/>
                    </a:bodyPr>
                    <a:lstStyle/>
                    <a:p>
                      <a:pPr indent="-342900" lvl="0" marL="457200" rtl="0">
                        <a:spcBef>
                          <a:spcPts val="0"/>
                        </a:spcBef>
                        <a:buSzPct val="100000"/>
                        <a:buChar char="●"/>
                      </a:pPr>
                      <a:r>
                        <a:rPr b="1" lang="en" sz="1800"/>
                        <a:t>Planning for Worship</a:t>
                      </a:r>
                      <a:r>
                        <a:rPr lang="en" sz="1800"/>
                        <a:t> </a:t>
                      </a:r>
                      <a:r>
                        <a:rPr lang="en" u="sng">
                          <a:solidFill>
                            <a:schemeClr val="hlink"/>
                          </a:solidFill>
                          <a:hlinkClick r:id="rId3"/>
                        </a:rPr>
                        <a:t>https://connect.wels.net/AOM/ps/worship/Other%20Planning%20Helps/Forms/AllItems.aspx</a:t>
                      </a:r>
                    </a:p>
                    <a:p>
                      <a:pPr lvl="0" rtl="0">
                        <a:spcBef>
                          <a:spcPts val="0"/>
                        </a:spcBef>
                        <a:buNone/>
                      </a:pPr>
                      <a:r>
                        <a:t/>
                      </a:r>
                      <a:endParaRPr/>
                    </a:p>
                    <a:p>
                      <a:pPr indent="-342900" lvl="0" marL="457200" rtl="0">
                        <a:spcBef>
                          <a:spcPts val="0"/>
                        </a:spcBef>
                        <a:buSzPct val="100000"/>
                        <a:buChar char="●"/>
                      </a:pPr>
                      <a:r>
                        <a:rPr b="1" lang="en" sz="1800"/>
                        <a:t>Practical Ideas for Lutheran Worship (articles from past </a:t>
                      </a:r>
                      <a:r>
                        <a:rPr b="1" i="1" lang="en" sz="1800"/>
                        <a:t>Worship the Lord</a:t>
                      </a:r>
                      <a:r>
                        <a:rPr b="1" lang="en" sz="1800"/>
                        <a:t> publications) </a:t>
                      </a:r>
                      <a:r>
                        <a:rPr lang="en" sz="1600" u="sng">
                          <a:solidFill>
                            <a:schemeClr val="hlink"/>
                          </a:solidFill>
                          <a:hlinkClick r:id="rId4"/>
                        </a:rPr>
                        <a:t>http://worship.welsrc.net/download-worship/wtl-practical-ideas-worship/</a:t>
                      </a:r>
                    </a:p>
                    <a:p>
                      <a:pPr lvl="0" rtl="0">
                        <a:spcBef>
                          <a:spcPts val="0"/>
                        </a:spcBef>
                        <a:buNone/>
                      </a:pPr>
                      <a:r>
                        <a:t/>
                      </a:r>
                      <a:endParaRPr b="1" sz="1200"/>
                    </a:p>
                    <a:p>
                      <a:pPr indent="-342900" lvl="0" marL="457200" rtl="0">
                        <a:spcBef>
                          <a:spcPts val="0"/>
                        </a:spcBef>
                        <a:buSzPct val="100000"/>
                        <a:buChar char="●"/>
                      </a:pPr>
                      <a:r>
                        <a:rPr b="1" lang="en" sz="1800"/>
                        <a:t>Psalm Resources:</a:t>
                      </a:r>
                    </a:p>
                    <a:p>
                      <a:pPr indent="-342900" lvl="0" marL="457200" rtl="0">
                        <a:spcBef>
                          <a:spcPts val="0"/>
                        </a:spcBef>
                        <a:buSzPct val="100000"/>
                        <a:buAutoNum type="arabicParenR"/>
                      </a:pPr>
                      <a:r>
                        <a:rPr i="1" lang="en" sz="1800"/>
                        <a:t>The Lyric Psalter</a:t>
                      </a:r>
                      <a:r>
                        <a:rPr lang="en" sz="1800"/>
                        <a:t> (three-year cycle collection) by Marty Haugen and Tony Alonso (GIA)</a:t>
                      </a:r>
                    </a:p>
                    <a:p>
                      <a:pPr indent="-342900" lvl="0" marL="457200" rtl="0">
                        <a:spcBef>
                          <a:spcPts val="0"/>
                        </a:spcBef>
                        <a:buSzPct val="100000"/>
                        <a:buAutoNum type="arabicParenR"/>
                      </a:pPr>
                      <a:r>
                        <a:rPr i="1" lang="en" sz="1800"/>
                        <a:t>The People's Psalter</a:t>
                      </a:r>
                      <a:r>
                        <a:rPr lang="en" sz="1800"/>
                        <a:t> by Hal Hopson (MorningStar Publishers)</a:t>
                      </a:r>
                    </a:p>
                    <a:p>
                      <a:pPr indent="-342900" lvl="0" marL="457200" rtl="0">
                        <a:spcBef>
                          <a:spcPts val="0"/>
                        </a:spcBef>
                        <a:buSzPct val="100000"/>
                        <a:buAutoNum type="arabicParenR"/>
                      </a:pPr>
                      <a:r>
                        <a:rPr i="1" lang="en" sz="1800"/>
                        <a:t>Reformation Psalter</a:t>
                      </a:r>
                      <a:r>
                        <a:rPr lang="en" sz="1800"/>
                        <a:t> (online at connect.wels, 4-part settings for choirs)</a:t>
                      </a:r>
                    </a:p>
                    <a:p>
                      <a:pPr indent="-342900" lvl="0" marL="457200" rtl="0">
                        <a:spcBef>
                          <a:spcPts val="0"/>
                        </a:spcBef>
                        <a:buSzPct val="100000"/>
                        <a:buAutoNum type="arabicParenR"/>
                      </a:pPr>
                      <a:r>
                        <a:rPr i="1" lang="en" sz="1800"/>
                        <a:t>A Hymn Tune Psalter</a:t>
                      </a:r>
                      <a:r>
                        <a:rPr lang="en" sz="1800"/>
                        <a:t>, Carl P. Daw &amp; Kevin R. Hackett </a:t>
                      </a:r>
                    </a:p>
                    <a:p>
                      <a:pPr lvl="0">
                        <a:spcBef>
                          <a:spcPts val="0"/>
                        </a:spcBef>
                        <a:buNone/>
                      </a:pPr>
                      <a:r>
                        <a:rPr lang="en" sz="1800"/>
                        <a:t>       (Church Publishing Co)</a:t>
                      </a:r>
                    </a:p>
                    <a:p>
                      <a:pPr lvl="0" rtl="0">
                        <a:spcBef>
                          <a:spcPts val="0"/>
                        </a:spcBef>
                        <a:buNone/>
                      </a:pPr>
                      <a:r>
                        <a:rPr lang="en" sz="1800"/>
                        <a:t>5) Psalms for All Seasons </a:t>
                      </a:r>
                      <a:r>
                        <a:rPr lang="en" sz="1800" u="sng">
                          <a:solidFill>
                            <a:schemeClr val="hlink"/>
                          </a:solidFill>
                          <a:hlinkClick r:id="rId5"/>
                        </a:rPr>
                        <a:t>http://psalmsforallseasons.org/</a:t>
                      </a:r>
                    </a:p>
                    <a:p>
                      <a:pPr lvl="0" rtl="0">
                        <a:spcBef>
                          <a:spcPts val="0"/>
                        </a:spcBef>
                        <a:buNone/>
                      </a:pPr>
                      <a:r>
                        <a:t/>
                      </a:r>
                      <a:endParaRPr sz="1800"/>
                    </a:p>
                    <a:p>
                      <a:pPr lvl="0" rtl="0">
                        <a:spcBef>
                          <a:spcPts val="0"/>
                        </a:spcBef>
                        <a:buNone/>
                      </a:pPr>
                      <a:r>
                        <a:t/>
                      </a:r>
                      <a:endParaRPr b="1" sz="1600"/>
                    </a:p>
                  </a:txBody>
                  <a:tcPr marT="91425" marB="91425" marR="91425" marL="91425"/>
                </a:tc>
              </a:tr>
              <a:tr h="1069750">
                <a:tc>
                  <a:txBody>
                    <a:bodyPr>
                      <a:noAutofit/>
                    </a:bodyPr>
                    <a:lstStyle/>
                    <a:p>
                      <a:pPr indent="-228600" lvl="0" marL="457200" rtl="0">
                        <a:spcBef>
                          <a:spcPts val="0"/>
                        </a:spcBef>
                        <a:buNone/>
                      </a:pPr>
                      <a:r>
                        <a:t/>
                      </a:r>
                      <a:endParaRPr sz="1800"/>
                    </a:p>
                  </a:txBody>
                  <a:tcPr marT="91425" marB="91425" marR="91425" marL="91425"/>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graphicFrame>
        <p:nvGraphicFramePr>
          <p:cNvPr id="210" name="Shape 210"/>
          <p:cNvGraphicFramePr/>
          <p:nvPr/>
        </p:nvGraphicFramePr>
        <p:xfrm>
          <a:off x="374750" y="248350"/>
          <a:ext cx="3000000" cy="3000000"/>
        </p:xfrm>
        <a:graphic>
          <a:graphicData uri="http://schemas.openxmlformats.org/drawingml/2006/table">
            <a:tbl>
              <a:tblPr>
                <a:noFill/>
                <a:tableStyleId>{1DE769C9-6A93-4387-B160-7DF7C07A6D75}</a:tableStyleId>
              </a:tblPr>
              <a:tblGrid>
                <a:gridCol w="8394500"/>
              </a:tblGrid>
              <a:tr h="425950">
                <a:tc>
                  <a:txBody>
                    <a:bodyPr>
                      <a:noAutofit/>
                    </a:bodyPr>
                    <a:lstStyle/>
                    <a:p>
                      <a:pPr lvl="0" rtl="0" algn="ctr">
                        <a:spcBef>
                          <a:spcPts val="0"/>
                        </a:spcBef>
                        <a:buNone/>
                      </a:pPr>
                      <a:r>
                        <a:rPr b="1" lang="en" sz="2400"/>
                        <a:t>Resources cont...</a:t>
                      </a:r>
                    </a:p>
                  </a:txBody>
                  <a:tcPr marT="91425" marB="91425" marR="91425" marL="91425">
                    <a:lnB cap="flat" cmpd="sng" w="9525">
                      <a:solidFill>
                        <a:srgbClr val="FFFFFF"/>
                      </a:solidFill>
                      <a:prstDash val="solid"/>
                      <a:round/>
                      <a:headEnd len="med" w="med" type="none"/>
                      <a:tailEnd len="med" w="med" type="none"/>
                    </a:lnB>
                    <a:solidFill>
                      <a:srgbClr val="CFE2F3"/>
                    </a:solidFill>
                  </a:tcPr>
                </a:tc>
              </a:tr>
              <a:tr h="3152025">
                <a:tc>
                  <a:txBody>
                    <a:bodyPr>
                      <a:noAutofit/>
                    </a:bodyPr>
                    <a:lstStyle/>
                    <a:p>
                      <a:pPr indent="-342900" lvl="0" marL="457200" rtl="0">
                        <a:spcBef>
                          <a:spcPts val="0"/>
                        </a:spcBef>
                        <a:buSzPct val="100000"/>
                        <a:buChar char="●"/>
                      </a:pPr>
                      <a:r>
                        <a:rPr b="1" lang="en" sz="1800"/>
                        <a:t>Resource Books</a:t>
                      </a:r>
                    </a:p>
                    <a:p>
                      <a:pPr lvl="0" rtl="0">
                        <a:spcBef>
                          <a:spcPts val="0"/>
                        </a:spcBef>
                        <a:buNone/>
                      </a:pPr>
                      <a:r>
                        <a:rPr lang="en" sz="1800"/>
                        <a:t>       </a:t>
                      </a:r>
                      <a:r>
                        <a:rPr lang="en" sz="1800"/>
                        <a:t>The Worship Pastor - </a:t>
                      </a:r>
                      <a:r>
                        <a:rPr i="1" lang="en" sz="1800"/>
                        <a:t>Zac Hicks (Zondervan)</a:t>
                      </a:r>
                    </a:p>
                    <a:p>
                      <a:pPr lvl="0" rtl="0">
                        <a:spcBef>
                          <a:spcPts val="0"/>
                        </a:spcBef>
                        <a:buNone/>
                      </a:pPr>
                      <a:r>
                        <a:rPr lang="en" sz="1800"/>
                        <a:t>       Christian Worship Handbook </a:t>
                      </a:r>
                      <a:r>
                        <a:rPr i="1" lang="en" sz="1800"/>
                        <a:t>(NPH)</a:t>
                      </a:r>
                      <a:r>
                        <a:rPr lang="en" sz="1800"/>
                        <a:t> - Scripture References in Hymns</a:t>
                      </a:r>
                    </a:p>
                    <a:p>
                      <a:pPr lvl="0" rtl="0">
                        <a:spcBef>
                          <a:spcPts val="0"/>
                        </a:spcBef>
                        <a:buNone/>
                      </a:pPr>
                      <a:r>
                        <a:rPr i="1" lang="en" sz="1800"/>
                        <a:t>       </a:t>
                      </a:r>
                      <a:r>
                        <a:rPr lang="en" sz="1800"/>
                        <a:t>Christian Worship Manual </a:t>
                      </a:r>
                      <a:r>
                        <a:rPr i="1" lang="en" sz="1800"/>
                        <a:t>(NPH) </a:t>
                      </a:r>
                      <a:r>
                        <a:rPr lang="en" sz="1800"/>
                        <a:t> - Worship Education Information</a:t>
                      </a:r>
                    </a:p>
                    <a:p>
                      <a:pPr lvl="0" rtl="0">
                        <a:spcBef>
                          <a:spcPts val="0"/>
                        </a:spcBef>
                        <a:buNone/>
                      </a:pPr>
                      <a:r>
                        <a:rPr lang="en" sz="1800"/>
                        <a:t>       Christian Worship Electronic Pew Edition </a:t>
                      </a:r>
                      <a:r>
                        <a:rPr i="1" lang="en" sz="1800"/>
                        <a:t>(NPH)</a:t>
                      </a:r>
                    </a:p>
                    <a:p>
                      <a:pPr lvl="0">
                        <a:spcBef>
                          <a:spcPts val="0"/>
                        </a:spcBef>
                        <a:buNone/>
                      </a:pPr>
                      <a:r>
                        <a:rPr lang="en" sz="1800"/>
                        <a:t>       Christian Worship Supplement Electronic Pew Edition </a:t>
                      </a:r>
                      <a:r>
                        <a:rPr i="1" lang="en" sz="1800"/>
                        <a:t>(NPH)</a:t>
                      </a:r>
                    </a:p>
                    <a:p>
                      <a:pPr lvl="0">
                        <a:spcBef>
                          <a:spcPts val="0"/>
                        </a:spcBef>
                        <a:buNone/>
                      </a:pPr>
                      <a:r>
                        <a:rPr i="1" lang="en" sz="1800"/>
                        <a:t>       </a:t>
                      </a:r>
                      <a:r>
                        <a:rPr lang="en" sz="1800"/>
                        <a:t>Planning Christian Worship </a:t>
                      </a:r>
                      <a:r>
                        <a:rPr i="1" lang="en" sz="1800"/>
                        <a:t>(NPH)</a:t>
                      </a:r>
                    </a:p>
                    <a:p>
                      <a:pPr lvl="0">
                        <a:spcBef>
                          <a:spcPts val="0"/>
                        </a:spcBef>
                        <a:buNone/>
                      </a:pPr>
                      <a:r>
                        <a:t/>
                      </a:r>
                      <a:endParaRPr i="1" sz="1200"/>
                    </a:p>
                    <a:p>
                      <a:pPr indent="-342900" lvl="0" marL="457200" rtl="0">
                        <a:spcBef>
                          <a:spcPts val="0"/>
                        </a:spcBef>
                        <a:buSzPct val="100000"/>
                        <a:buChar char="●"/>
                      </a:pPr>
                      <a:r>
                        <a:rPr b="1" lang="en" sz="1800"/>
                        <a:t>Resource Website for Scripture Readings </a:t>
                      </a:r>
                      <a:r>
                        <a:rPr lang="en" sz="1800"/>
                        <a:t>(Evangelical Heritage Version translation)</a:t>
                      </a:r>
                      <a:r>
                        <a:rPr i="1" lang="en" sz="1800"/>
                        <a:t>   </a:t>
                      </a:r>
                      <a:r>
                        <a:rPr lang="en" u="sng">
                          <a:solidFill>
                            <a:schemeClr val="hlink"/>
                          </a:solidFill>
                          <a:hlinkClick r:id="rId3"/>
                        </a:rPr>
                        <a:t>http://wartburgproject.org/resources/lectionaries/</a:t>
                      </a:r>
                    </a:p>
                    <a:p>
                      <a:pPr lvl="0">
                        <a:spcBef>
                          <a:spcPts val="0"/>
                        </a:spcBef>
                        <a:buNone/>
                      </a:pPr>
                      <a:r>
                        <a:t/>
                      </a:r>
                      <a:endParaRPr sz="1200"/>
                    </a:p>
                    <a:p>
                      <a:pPr indent="-342900" lvl="0" marL="457200" rtl="0">
                        <a:spcBef>
                          <a:spcPts val="0"/>
                        </a:spcBef>
                        <a:buSzPct val="100000"/>
                        <a:buChar char="●"/>
                      </a:pPr>
                      <a:r>
                        <a:rPr b="1" lang="en" sz="1800">
                          <a:highlight>
                            <a:srgbClr val="FFFFFF"/>
                          </a:highlight>
                        </a:rPr>
                        <a:t>Licenses Needed</a:t>
                      </a:r>
                    </a:p>
                    <a:p>
                      <a:pPr lvl="0" rtl="0">
                        <a:spcBef>
                          <a:spcPts val="0"/>
                        </a:spcBef>
                        <a:buNone/>
                      </a:pPr>
                      <a:r>
                        <a:rPr b="1" lang="en" sz="1800"/>
                        <a:t>       </a:t>
                      </a:r>
                      <a:r>
                        <a:rPr lang="en" sz="1800"/>
                        <a:t>Onelicense.net</a:t>
                      </a:r>
                    </a:p>
                    <a:p>
                      <a:pPr lvl="0">
                        <a:spcBef>
                          <a:spcPts val="0"/>
                        </a:spcBef>
                        <a:buNone/>
                      </a:pPr>
                      <a:r>
                        <a:rPr lang="en" sz="1800"/>
                        <a:t>       CCLI</a:t>
                      </a:r>
                    </a:p>
                    <a:p>
                      <a:pPr lvl="0" rtl="0">
                        <a:spcBef>
                          <a:spcPts val="0"/>
                        </a:spcBef>
                        <a:buNone/>
                      </a:pPr>
                      <a:r>
                        <a:rPr lang="en" sz="1800"/>
                        <a:t>       NPH (yearly subscription to use electronic editions)</a:t>
                      </a:r>
                    </a:p>
                    <a:p>
                      <a:pPr lvl="0" rtl="0">
                        <a:spcBef>
                          <a:spcPts val="0"/>
                        </a:spcBef>
                        <a:buNone/>
                      </a:pPr>
                      <a:r>
                        <a:rPr i="1" lang="en" sz="1800"/>
                        <a:t>       </a:t>
                      </a:r>
                    </a:p>
                    <a:p>
                      <a:pPr lvl="0" rtl="0">
                        <a:spcBef>
                          <a:spcPts val="0"/>
                        </a:spcBef>
                        <a:buNone/>
                      </a:pPr>
                      <a:r>
                        <a:rPr b="1" lang="en" sz="1600"/>
                        <a:t> </a:t>
                      </a:r>
                    </a:p>
                  </a:txBody>
                  <a:tcPr marT="91425" marB="91425" marR="91425" marL="91425">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tcPr>
                </a:tc>
              </a:tr>
              <a:tr h="1069750">
                <a:tc>
                  <a:txBody>
                    <a:bodyPr>
                      <a:noAutofit/>
                    </a:bodyPr>
                    <a:lstStyle/>
                    <a:p>
                      <a:pPr indent="-228600" lvl="0" marL="457200" rtl="0">
                        <a:spcBef>
                          <a:spcPts val="0"/>
                        </a:spcBef>
                        <a:buNone/>
                      </a:pPr>
                      <a:r>
                        <a:rPr lang="en" sz="1800"/>
                        <a:t>  </a:t>
                      </a:r>
                    </a:p>
                  </a:txBody>
                  <a:tcPr marT="91425" marB="91425" marR="91425" marL="91425">
                    <a:lnT cap="flat" cmpd="sng" w="9525">
                      <a:solidFill>
                        <a:srgbClr val="FFFFFF"/>
                      </a:solidFill>
                      <a:prstDash val="solid"/>
                      <a:round/>
                      <a:headEnd len="med" w="med" type="none"/>
                      <a:tailEnd len="med" w="med" type="none"/>
                    </a:lnT>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Shape 215"/>
          <p:cNvSpPr txBox="1"/>
          <p:nvPr>
            <p:ph type="title"/>
          </p:nvPr>
        </p:nvSpPr>
        <p:spPr>
          <a:xfrm>
            <a:off x="311700" y="402225"/>
            <a:ext cx="8520600" cy="607800"/>
          </a:xfrm>
          <a:prstGeom prst="rect">
            <a:avLst/>
          </a:prstGeom>
        </p:spPr>
        <p:txBody>
          <a:bodyPr anchorCtr="0" anchor="t" bIns="91425" lIns="91425" rIns="91425" wrap="square" tIns="91425">
            <a:noAutofit/>
          </a:bodyPr>
          <a:lstStyle/>
          <a:p>
            <a:pPr lvl="0" algn="ctr">
              <a:spcBef>
                <a:spcPts val="0"/>
              </a:spcBef>
              <a:buNone/>
            </a:pPr>
            <a:r>
              <a:rPr lang="en" sz="3600"/>
              <a:t>Question &amp; Answer</a:t>
            </a:r>
          </a:p>
        </p:txBody>
      </p:sp>
      <p:pic>
        <p:nvPicPr>
          <p:cNvPr descr="File:Discussion.png" id="216" name="Shape 216"/>
          <p:cNvPicPr preferRelativeResize="0"/>
          <p:nvPr/>
        </p:nvPicPr>
        <p:blipFill>
          <a:blip r:embed="rId3">
            <a:alphaModFix/>
          </a:blip>
          <a:stretch>
            <a:fillRect/>
          </a:stretch>
        </p:blipFill>
        <p:spPr>
          <a:xfrm>
            <a:off x="758425" y="1084725"/>
            <a:ext cx="6289966" cy="3828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410000"/>
            <a:ext cx="8520600" cy="607800"/>
          </a:xfrm>
          <a:prstGeom prst="rect">
            <a:avLst/>
          </a:prstGeom>
        </p:spPr>
        <p:txBody>
          <a:bodyPr anchorCtr="0" anchor="t" bIns="91425" lIns="91425" rIns="91425" wrap="square" tIns="91425">
            <a:noAutofit/>
          </a:bodyPr>
          <a:lstStyle/>
          <a:p>
            <a:pPr lvl="0">
              <a:spcBef>
                <a:spcPts val="0"/>
              </a:spcBef>
              <a:buNone/>
            </a:pPr>
            <a:r>
              <a:rPr lang="en" sz="3600"/>
              <a:t>Benefits of </a:t>
            </a:r>
            <a:r>
              <a:rPr lang="en" sz="2000"/>
              <a:t>Music Coordinator/Director of Parish Music </a:t>
            </a:r>
          </a:p>
          <a:p>
            <a:pPr lvl="0">
              <a:spcBef>
                <a:spcPts val="0"/>
              </a:spcBef>
              <a:buNone/>
            </a:pPr>
            <a:r>
              <a:rPr lang="en" sz="2000"/>
              <a:t> </a:t>
            </a:r>
          </a:p>
        </p:txBody>
      </p:sp>
      <p:sp>
        <p:nvSpPr>
          <p:cNvPr id="99" name="Shape 99"/>
          <p:cNvSpPr txBox="1"/>
          <p:nvPr>
            <p:ph idx="1" type="body"/>
          </p:nvPr>
        </p:nvSpPr>
        <p:spPr>
          <a:xfrm>
            <a:off x="159300" y="1305925"/>
            <a:ext cx="8520600" cy="2991600"/>
          </a:xfrm>
          <a:prstGeom prst="rect">
            <a:avLst/>
          </a:prstGeom>
        </p:spPr>
        <p:txBody>
          <a:bodyPr anchorCtr="0" anchor="t" bIns="91425" lIns="91425" rIns="91425" wrap="square" tIns="91425">
            <a:noAutofit/>
          </a:bodyPr>
          <a:lstStyle/>
          <a:p>
            <a:pPr indent="-228600" lvl="0" marL="457200" rtl="0">
              <a:lnSpc>
                <a:spcPct val="150000"/>
              </a:lnSpc>
              <a:spcBef>
                <a:spcPts val="0"/>
              </a:spcBef>
              <a:buClr>
                <a:srgbClr val="000000"/>
              </a:buClr>
            </a:pPr>
            <a:r>
              <a:rPr lang="en">
                <a:solidFill>
                  <a:srgbClr val="000000"/>
                </a:solidFill>
              </a:rPr>
              <a:t>Enriches and enhances worship and the proclamation of the Word</a:t>
            </a:r>
          </a:p>
          <a:p>
            <a:pPr indent="-228600" lvl="0" marL="457200" rtl="0">
              <a:lnSpc>
                <a:spcPct val="150000"/>
              </a:lnSpc>
              <a:spcBef>
                <a:spcPts val="0"/>
              </a:spcBef>
              <a:buClr>
                <a:srgbClr val="000000"/>
              </a:buClr>
            </a:pPr>
            <a:r>
              <a:rPr lang="en">
                <a:solidFill>
                  <a:srgbClr val="000000"/>
                </a:solidFill>
              </a:rPr>
              <a:t>Closer integration of musical selections with themes and readings </a:t>
            </a:r>
          </a:p>
          <a:p>
            <a:pPr indent="-228600" lvl="0" marL="457200" rtl="0">
              <a:lnSpc>
                <a:spcPct val="150000"/>
              </a:lnSpc>
              <a:spcBef>
                <a:spcPts val="0"/>
              </a:spcBef>
              <a:buClr>
                <a:srgbClr val="000000"/>
              </a:buClr>
            </a:pPr>
            <a:r>
              <a:rPr lang="en">
                <a:solidFill>
                  <a:srgbClr val="000000"/>
                </a:solidFill>
              </a:rPr>
              <a:t>Promotes and supports musical “excellence” in worship, greater variety</a:t>
            </a:r>
          </a:p>
          <a:p>
            <a:pPr indent="-228600" lvl="0" marL="457200" rtl="0">
              <a:lnSpc>
                <a:spcPct val="150000"/>
              </a:lnSpc>
              <a:spcBef>
                <a:spcPts val="0"/>
              </a:spcBef>
              <a:buClr>
                <a:srgbClr val="000000"/>
              </a:buClr>
            </a:pPr>
            <a:r>
              <a:rPr lang="en">
                <a:solidFill>
                  <a:srgbClr val="000000"/>
                </a:solidFill>
              </a:rPr>
              <a:t>Increases use of musical gifts and talents of congregation members</a:t>
            </a:r>
          </a:p>
          <a:p>
            <a:pPr indent="-228600" lvl="0" marL="457200" rtl="0">
              <a:lnSpc>
                <a:spcPct val="150000"/>
              </a:lnSpc>
              <a:spcBef>
                <a:spcPts val="0"/>
              </a:spcBef>
              <a:buClr>
                <a:srgbClr val="000000"/>
              </a:buClr>
            </a:pPr>
            <a:r>
              <a:rPr lang="en">
                <a:solidFill>
                  <a:srgbClr val="000000"/>
                </a:solidFill>
              </a:rPr>
              <a:t>Redistributes duties (from Pastors/classroom teachers) to those with special musical gifts and/or training</a:t>
            </a:r>
          </a:p>
          <a:p>
            <a:pPr indent="-228600" lvl="0" marL="457200" rtl="0">
              <a:lnSpc>
                <a:spcPct val="150000"/>
              </a:lnSpc>
              <a:spcBef>
                <a:spcPts val="0"/>
              </a:spcBef>
              <a:buClr>
                <a:srgbClr val="000000"/>
              </a:buClr>
            </a:pPr>
            <a:r>
              <a:rPr lang="en">
                <a:solidFill>
                  <a:srgbClr val="000000"/>
                </a:solidFill>
              </a:rPr>
              <a:t>Encourages and trains future generations of church musicians </a:t>
            </a:r>
          </a:p>
          <a:p>
            <a:pPr indent="-228600" lvl="0" marL="457200" rtl="0">
              <a:lnSpc>
                <a:spcPct val="150000"/>
              </a:lnSpc>
              <a:spcBef>
                <a:spcPts val="0"/>
              </a:spcBef>
              <a:buClr>
                <a:srgbClr val="000000"/>
              </a:buClr>
            </a:pPr>
            <a:r>
              <a:rPr lang="en">
                <a:solidFill>
                  <a:srgbClr val="000000"/>
                </a:solidFill>
              </a:rPr>
              <a:t>Etc, etc, etc...</a:t>
            </a:r>
          </a:p>
          <a:p>
            <a:pPr lvl="0">
              <a:spcBef>
                <a:spcPts val="0"/>
              </a:spcBef>
              <a:buNone/>
            </a:pPr>
            <a:r>
              <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410000"/>
            <a:ext cx="8520600" cy="607800"/>
          </a:xfrm>
          <a:prstGeom prst="rect">
            <a:avLst/>
          </a:prstGeom>
        </p:spPr>
        <p:txBody>
          <a:bodyPr anchorCtr="0" anchor="t" bIns="91425" lIns="91425" rIns="91425" wrap="square" tIns="91425">
            <a:noAutofit/>
          </a:bodyPr>
          <a:lstStyle/>
          <a:p>
            <a:pPr lvl="0" rtl="0">
              <a:spcBef>
                <a:spcPts val="0"/>
              </a:spcBef>
              <a:buNone/>
            </a:pPr>
            <a:r>
              <a:rPr lang="en" sz="3600"/>
              <a:t>3 Position Overviews</a:t>
            </a:r>
          </a:p>
        </p:txBody>
      </p:sp>
      <p:sp>
        <p:nvSpPr>
          <p:cNvPr id="105" name="Shape 105"/>
          <p:cNvSpPr txBox="1"/>
          <p:nvPr>
            <p:ph idx="1" type="body"/>
          </p:nvPr>
        </p:nvSpPr>
        <p:spPr>
          <a:xfrm>
            <a:off x="311700" y="1229875"/>
            <a:ext cx="8520600" cy="3339000"/>
          </a:xfrm>
          <a:prstGeom prst="rect">
            <a:avLst/>
          </a:prstGeom>
        </p:spPr>
        <p:txBody>
          <a:bodyPr anchorCtr="0" anchor="t" bIns="91425" lIns="91425" rIns="91425" wrap="square" tIns="91425">
            <a:noAutofit/>
          </a:bodyPr>
          <a:lstStyle/>
          <a:p>
            <a:pPr lvl="0" rtl="0">
              <a:spcBef>
                <a:spcPts val="0"/>
              </a:spcBef>
              <a:spcAft>
                <a:spcPts val="0"/>
              </a:spcAft>
              <a:buNone/>
            </a:pPr>
            <a:r>
              <a:t/>
            </a:r>
            <a:endParaRPr b="1" sz="1000">
              <a:solidFill>
                <a:srgbClr val="000000"/>
              </a:solidFill>
              <a:latin typeface="Arial"/>
              <a:ea typeface="Arial"/>
              <a:cs typeface="Arial"/>
              <a:sym typeface="Arial"/>
            </a:endParaRPr>
          </a:p>
          <a:p>
            <a:pPr indent="-228600" lvl="0" marL="457200" rtl="0">
              <a:spcBef>
                <a:spcPts val="0"/>
              </a:spcBef>
              <a:spcAft>
                <a:spcPts val="0"/>
              </a:spcAft>
              <a:buClr>
                <a:srgbClr val="000000"/>
              </a:buClr>
            </a:pPr>
            <a:r>
              <a:rPr lang="en">
                <a:solidFill>
                  <a:srgbClr val="000000"/>
                </a:solidFill>
              </a:rPr>
              <a:t>Lisa Uttech (Christ the Lord, Brookfield, WI)</a:t>
            </a:r>
          </a:p>
          <a:p>
            <a:pPr lvl="0" rtl="0">
              <a:spcBef>
                <a:spcPts val="0"/>
              </a:spcBef>
              <a:spcAft>
                <a:spcPts val="0"/>
              </a:spcAft>
              <a:buNone/>
            </a:pPr>
            <a:r>
              <a:t/>
            </a:r>
            <a:endParaRPr>
              <a:solidFill>
                <a:srgbClr val="000000"/>
              </a:solidFill>
            </a:endParaRPr>
          </a:p>
          <a:p>
            <a:pPr indent="-228600" lvl="0" marL="457200" rtl="0">
              <a:spcBef>
                <a:spcPts val="0"/>
              </a:spcBef>
              <a:spcAft>
                <a:spcPts val="0"/>
              </a:spcAft>
              <a:buClr>
                <a:srgbClr val="000000"/>
              </a:buClr>
            </a:pPr>
            <a:r>
              <a:rPr lang="en">
                <a:solidFill>
                  <a:srgbClr val="000000"/>
                </a:solidFill>
              </a:rPr>
              <a:t>Debbie Price (St. Peter, Schofield, WI)</a:t>
            </a:r>
          </a:p>
          <a:p>
            <a:pPr lvl="0" rtl="0">
              <a:spcBef>
                <a:spcPts val="0"/>
              </a:spcBef>
              <a:spcAft>
                <a:spcPts val="0"/>
              </a:spcAft>
              <a:buNone/>
            </a:pPr>
            <a:r>
              <a:t/>
            </a:r>
            <a:endParaRPr>
              <a:solidFill>
                <a:srgbClr val="000000"/>
              </a:solidFill>
            </a:endParaRPr>
          </a:p>
          <a:p>
            <a:pPr indent="-228600" lvl="0" marL="457200" rtl="0">
              <a:spcBef>
                <a:spcPts val="0"/>
              </a:spcBef>
              <a:spcAft>
                <a:spcPts val="0"/>
              </a:spcAft>
              <a:buClr>
                <a:srgbClr val="000000"/>
              </a:buClr>
            </a:pPr>
            <a:r>
              <a:rPr lang="en">
                <a:solidFill>
                  <a:srgbClr val="000000"/>
                </a:solidFill>
              </a:rPr>
              <a:t>Levi Nagel (St. John, Milwaukee, WI)</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234175"/>
            <a:ext cx="8520600" cy="607800"/>
          </a:xfrm>
          <a:prstGeom prst="rect">
            <a:avLst/>
          </a:prstGeom>
        </p:spPr>
        <p:txBody>
          <a:bodyPr anchorCtr="0" anchor="t" bIns="91425" lIns="91425" rIns="91425" wrap="square" tIns="91425">
            <a:noAutofit/>
          </a:bodyPr>
          <a:lstStyle/>
          <a:p>
            <a:pPr lvl="0" rtl="0">
              <a:spcBef>
                <a:spcPts val="0"/>
              </a:spcBef>
              <a:buNone/>
            </a:pPr>
            <a:r>
              <a:rPr lang="en" sz="3600"/>
              <a:t>What does this position look like? </a:t>
            </a:r>
          </a:p>
        </p:txBody>
      </p:sp>
      <p:sp>
        <p:nvSpPr>
          <p:cNvPr id="111" name="Shape 111"/>
          <p:cNvSpPr txBox="1"/>
          <p:nvPr>
            <p:ph idx="1" type="body"/>
          </p:nvPr>
        </p:nvSpPr>
        <p:spPr>
          <a:xfrm>
            <a:off x="311700" y="1112650"/>
            <a:ext cx="8520600" cy="3339000"/>
          </a:xfrm>
          <a:prstGeom prst="rect">
            <a:avLst/>
          </a:prstGeom>
        </p:spPr>
        <p:txBody>
          <a:bodyPr anchorCtr="0" anchor="t" bIns="91425" lIns="91425" rIns="91425" wrap="square" tIns="91425">
            <a:noAutofit/>
          </a:bodyPr>
          <a:lstStyle/>
          <a:p>
            <a:pPr indent="-228600" lvl="0" marL="457200" rtl="0">
              <a:spcBef>
                <a:spcPts val="0"/>
              </a:spcBef>
              <a:spcAft>
                <a:spcPts val="0"/>
              </a:spcAft>
              <a:buClr>
                <a:srgbClr val="000000"/>
              </a:buClr>
            </a:pPr>
            <a:r>
              <a:rPr lang="en">
                <a:solidFill>
                  <a:srgbClr val="000000"/>
                </a:solidFill>
              </a:rPr>
              <a:t>Hired or called?  Yes  :-) </a:t>
            </a:r>
          </a:p>
          <a:p>
            <a:pPr indent="-228600" lvl="1" marL="914400" rtl="0">
              <a:spcBef>
                <a:spcPts val="0"/>
              </a:spcBef>
              <a:spcAft>
                <a:spcPts val="0"/>
              </a:spcAft>
              <a:buClr>
                <a:srgbClr val="000000"/>
              </a:buClr>
            </a:pPr>
            <a:r>
              <a:rPr lang="en">
                <a:solidFill>
                  <a:srgbClr val="000000"/>
                </a:solidFill>
              </a:rPr>
              <a:t>But, imagine the benefits of a synodically trained musician/educator/staff minister knowledgeable in the history of and the “how-to’s” of Lutheran worship!  This can provide assurance to Pastors and create a relationship of trust that allows the Pastoral staff to “hand-off” or share planning aspects.</a:t>
            </a:r>
          </a:p>
          <a:p>
            <a:pPr lvl="0" rtl="0">
              <a:spcBef>
                <a:spcPts val="0"/>
              </a:spcBef>
              <a:spcAft>
                <a:spcPts val="0"/>
              </a:spcAft>
              <a:buNone/>
            </a:pPr>
            <a:r>
              <a:t/>
            </a:r>
            <a:endParaRPr>
              <a:solidFill>
                <a:srgbClr val="000000"/>
              </a:solidFill>
            </a:endParaRPr>
          </a:p>
          <a:p>
            <a:pPr indent="-228600" lvl="0" marL="457200" rtl="0">
              <a:spcBef>
                <a:spcPts val="0"/>
              </a:spcBef>
              <a:spcAft>
                <a:spcPts val="0"/>
              </a:spcAft>
              <a:buClr>
                <a:srgbClr val="000000"/>
              </a:buClr>
            </a:pPr>
            <a:r>
              <a:rPr lang="en">
                <a:solidFill>
                  <a:srgbClr val="000000"/>
                </a:solidFill>
              </a:rPr>
              <a:t>Is it a part-time position or can it be?  DEPENDS </a:t>
            </a:r>
          </a:p>
          <a:p>
            <a:pPr indent="-228600" lvl="1" marL="914400" rtl="0">
              <a:spcBef>
                <a:spcPts val="0"/>
              </a:spcBef>
              <a:spcAft>
                <a:spcPts val="0"/>
              </a:spcAft>
              <a:buClr>
                <a:srgbClr val="000000"/>
              </a:buClr>
            </a:pPr>
            <a:r>
              <a:rPr lang="en">
                <a:solidFill>
                  <a:srgbClr val="000000"/>
                </a:solidFill>
              </a:rPr>
              <a:t>Please carefully prioritize duties and ministry needs, build in/request practice time if you want them playing for services, account for “unseen hours” of planning, researching, selecting music, does it include school music or just the church and worship music?</a:t>
            </a:r>
          </a:p>
          <a:p>
            <a:pPr indent="0" lvl="0" marL="457200" rtl="0">
              <a:spcBef>
                <a:spcPts val="0"/>
              </a:spcBef>
              <a:spcAft>
                <a:spcPts val="0"/>
              </a:spcAft>
              <a:buNone/>
            </a:pPr>
            <a:r>
              <a:t/>
            </a:r>
            <a:endParaRPr>
              <a:solidFill>
                <a:srgbClr val="000000"/>
              </a:solidFill>
            </a:endParaRPr>
          </a:p>
          <a:p>
            <a:pPr indent="-228600" lvl="0" marL="457200" rtl="0">
              <a:spcBef>
                <a:spcPts val="0"/>
              </a:spcBef>
              <a:spcAft>
                <a:spcPts val="0"/>
              </a:spcAft>
              <a:buClr>
                <a:srgbClr val="000000"/>
              </a:buClr>
            </a:pPr>
            <a:r>
              <a:rPr lang="en">
                <a:solidFill>
                  <a:srgbClr val="000000"/>
                </a:solidFill>
              </a:rPr>
              <a:t>Is there enough to justify a full-time position?  </a:t>
            </a:r>
          </a:p>
          <a:p>
            <a:pPr indent="-228600" lvl="1" marL="914400" rtl="0">
              <a:spcBef>
                <a:spcPts val="0"/>
              </a:spcBef>
              <a:spcAft>
                <a:spcPts val="0"/>
              </a:spcAft>
              <a:buClr>
                <a:srgbClr val="000000"/>
              </a:buClr>
            </a:pPr>
            <a:r>
              <a:rPr lang="en">
                <a:solidFill>
                  <a:srgbClr val="000000"/>
                </a:solidFill>
              </a:rPr>
              <a:t>YES. YES. YES.  (See bullet point above and the following slides.)</a:t>
            </a:r>
          </a:p>
          <a:p>
            <a:pPr indent="0" lvl="0" marL="0" rtl="0">
              <a:spcBef>
                <a:spcPts val="0"/>
              </a:spcBef>
              <a:spcAft>
                <a:spcPts val="0"/>
              </a:spcAft>
              <a:buNone/>
            </a:pPr>
            <a:r>
              <a:t/>
            </a:r>
            <a:endParaRPr>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graphicFrame>
        <p:nvGraphicFramePr>
          <p:cNvPr id="116" name="Shape 116"/>
          <p:cNvGraphicFramePr/>
          <p:nvPr/>
        </p:nvGraphicFramePr>
        <p:xfrm>
          <a:off x="905875" y="2633650"/>
          <a:ext cx="3000000" cy="3000000"/>
        </p:xfrm>
        <a:graphic>
          <a:graphicData uri="http://schemas.openxmlformats.org/drawingml/2006/table">
            <a:tbl>
              <a:tblPr>
                <a:noFill/>
                <a:tableStyleId>{1DE769C9-6A93-4387-B160-7DF7C07A6D75}</a:tableStyleId>
              </a:tblPr>
              <a:tblGrid>
                <a:gridCol w="1576650"/>
                <a:gridCol w="1635775"/>
                <a:gridCol w="2216825"/>
                <a:gridCol w="1809750"/>
              </a:tblGrid>
              <a:tr h="381000">
                <a:tc>
                  <a:txBody>
                    <a:bodyPr>
                      <a:noAutofit/>
                    </a:bodyPr>
                    <a:lstStyle/>
                    <a:p>
                      <a:pPr lvl="0" algn="ctr">
                        <a:spcBef>
                          <a:spcPts val="0"/>
                        </a:spcBef>
                        <a:buNone/>
                      </a:pPr>
                      <a:r>
                        <a:rPr b="1" lang="en"/>
                        <a:t>Position</a:t>
                      </a:r>
                    </a:p>
                  </a:txBody>
                  <a:tcPr marT="91425" marB="91425" marR="91425" marL="91425">
                    <a:solidFill>
                      <a:srgbClr val="CFE2F3"/>
                    </a:solidFill>
                  </a:tcPr>
                </a:tc>
                <a:tc>
                  <a:txBody>
                    <a:bodyPr>
                      <a:noAutofit/>
                    </a:bodyPr>
                    <a:lstStyle/>
                    <a:p>
                      <a:pPr lvl="0" algn="ctr">
                        <a:spcBef>
                          <a:spcPts val="0"/>
                        </a:spcBef>
                        <a:buNone/>
                      </a:pPr>
                      <a:r>
                        <a:rPr b="1" lang="en"/>
                        <a:t>Hired/Called</a:t>
                      </a:r>
                    </a:p>
                  </a:txBody>
                  <a:tcPr marT="91425" marB="91425" marR="91425" marL="91425">
                    <a:solidFill>
                      <a:srgbClr val="CFE2F3"/>
                    </a:solidFill>
                  </a:tcPr>
                </a:tc>
                <a:tc>
                  <a:txBody>
                    <a:bodyPr>
                      <a:noAutofit/>
                    </a:bodyPr>
                    <a:lstStyle/>
                    <a:p>
                      <a:pPr lvl="0" algn="ctr">
                        <a:spcBef>
                          <a:spcPts val="0"/>
                        </a:spcBef>
                        <a:buNone/>
                      </a:pPr>
                      <a:r>
                        <a:rPr b="1" lang="en"/>
                        <a:t>Salary/Stipend/Hourly</a:t>
                      </a:r>
                    </a:p>
                  </a:txBody>
                  <a:tcPr marT="91425" marB="91425" marR="91425" marL="91425">
                    <a:solidFill>
                      <a:srgbClr val="CFE2F3"/>
                    </a:solidFill>
                  </a:tcPr>
                </a:tc>
                <a:tc>
                  <a:txBody>
                    <a:bodyPr>
                      <a:noAutofit/>
                    </a:bodyPr>
                    <a:lstStyle/>
                    <a:p>
                      <a:pPr lvl="0" algn="ctr">
                        <a:spcBef>
                          <a:spcPts val="0"/>
                        </a:spcBef>
                        <a:buNone/>
                      </a:pPr>
                      <a:r>
                        <a:rPr b="1" lang="en"/>
                        <a:t>Church/School</a:t>
                      </a:r>
                    </a:p>
                  </a:txBody>
                  <a:tcPr marT="91425" marB="91425" marR="91425" marL="91425">
                    <a:solidFill>
                      <a:srgbClr val="CFE2F3"/>
                    </a:solidFill>
                  </a:tcPr>
                </a:tc>
              </a:tr>
              <a:tr h="381000">
                <a:tc>
                  <a:txBody>
                    <a:bodyPr>
                      <a:noAutofit/>
                    </a:bodyPr>
                    <a:lstStyle/>
                    <a:p>
                      <a:pPr lvl="0" algn="ctr">
                        <a:spcBef>
                          <a:spcPts val="0"/>
                        </a:spcBef>
                        <a:buNone/>
                      </a:pPr>
                      <a:r>
                        <a:rPr lang="en"/>
                        <a:t>Half time</a:t>
                      </a:r>
                    </a:p>
                  </a:txBody>
                  <a:tcPr marT="91425" marB="91425" marR="91425" marL="91425"/>
                </a:tc>
                <a:tc>
                  <a:txBody>
                    <a:bodyPr>
                      <a:noAutofit/>
                    </a:bodyPr>
                    <a:lstStyle/>
                    <a:p>
                      <a:pPr lvl="0" algn="ctr">
                        <a:spcBef>
                          <a:spcPts val="0"/>
                        </a:spcBef>
                        <a:buNone/>
                      </a:pPr>
                      <a:r>
                        <a:rPr lang="en"/>
                        <a:t>Called</a:t>
                      </a:r>
                    </a:p>
                  </a:txBody>
                  <a:tcPr marT="91425" marB="91425" marR="91425" marL="91425"/>
                </a:tc>
                <a:tc>
                  <a:txBody>
                    <a:bodyPr>
                      <a:noAutofit/>
                    </a:bodyPr>
                    <a:lstStyle/>
                    <a:p>
                      <a:pPr lvl="0" algn="ctr">
                        <a:spcBef>
                          <a:spcPts val="0"/>
                        </a:spcBef>
                        <a:buNone/>
                      </a:pPr>
                      <a:r>
                        <a:rPr lang="en"/>
                        <a:t>Salaried</a:t>
                      </a:r>
                    </a:p>
                  </a:txBody>
                  <a:tcPr marT="91425" marB="91425" marR="91425" marL="91425"/>
                </a:tc>
                <a:tc>
                  <a:txBody>
                    <a:bodyPr>
                      <a:noAutofit/>
                    </a:bodyPr>
                    <a:lstStyle/>
                    <a:p>
                      <a:pPr lvl="0" algn="ctr">
                        <a:spcBef>
                          <a:spcPts val="0"/>
                        </a:spcBef>
                        <a:buNone/>
                      </a:pPr>
                      <a:r>
                        <a:rPr lang="en"/>
                        <a:t>Both</a:t>
                      </a:r>
                    </a:p>
                  </a:txBody>
                  <a:tcPr marT="91425" marB="91425" marR="91425" marL="91425"/>
                </a:tc>
              </a:tr>
            </a:tbl>
          </a:graphicData>
        </a:graphic>
      </p:graphicFrame>
      <p:sp>
        <p:nvSpPr>
          <p:cNvPr id="117" name="Shape 117"/>
          <p:cNvSpPr txBox="1"/>
          <p:nvPr>
            <p:ph type="title"/>
          </p:nvPr>
        </p:nvSpPr>
        <p:spPr>
          <a:xfrm>
            <a:off x="311700" y="410000"/>
            <a:ext cx="8520600" cy="607800"/>
          </a:xfrm>
          <a:prstGeom prst="rect">
            <a:avLst/>
          </a:prstGeom>
        </p:spPr>
        <p:txBody>
          <a:bodyPr anchorCtr="0" anchor="t" bIns="91425" lIns="91425" rIns="91425" wrap="square" tIns="91425">
            <a:noAutofit/>
          </a:bodyPr>
          <a:lstStyle/>
          <a:p>
            <a:pPr lvl="0">
              <a:spcBef>
                <a:spcPts val="0"/>
              </a:spcBef>
              <a:buNone/>
            </a:pPr>
            <a:r>
              <a:rPr lang="en" sz="3600"/>
              <a:t>Lisa Uttech:</a:t>
            </a:r>
          </a:p>
          <a:p>
            <a:pPr lvl="0">
              <a:spcBef>
                <a:spcPts val="0"/>
              </a:spcBef>
              <a:buNone/>
            </a:pPr>
            <a:r>
              <a:rPr lang="en" sz="3600">
                <a:solidFill>
                  <a:schemeClr val="accent3"/>
                </a:solidFill>
              </a:rPr>
              <a:t>Director of Parish Music, </a:t>
            </a:r>
          </a:p>
          <a:p>
            <a:pPr lvl="0" rtl="0">
              <a:spcBef>
                <a:spcPts val="0"/>
              </a:spcBef>
              <a:buNone/>
            </a:pPr>
            <a:r>
              <a:rPr lang="en" sz="3600">
                <a:solidFill>
                  <a:schemeClr val="accent3"/>
                </a:solidFill>
              </a:rPr>
              <a:t>CTL Brookfield, W</a:t>
            </a:r>
            <a:r>
              <a:rPr lang="en" sz="3600">
                <a:solidFill>
                  <a:srgbClr val="A64D79"/>
                </a:solidFill>
              </a:rPr>
              <a:t>I</a:t>
            </a:r>
          </a:p>
          <a:p>
            <a:pPr lvl="0" rtl="0">
              <a:spcBef>
                <a:spcPts val="0"/>
              </a:spcBef>
              <a:buNone/>
            </a:pPr>
            <a:r>
              <a:rPr lang="en" sz="2000"/>
              <a:t>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graphicFrame>
        <p:nvGraphicFramePr>
          <p:cNvPr id="122" name="Shape 122"/>
          <p:cNvGraphicFramePr/>
          <p:nvPr/>
        </p:nvGraphicFramePr>
        <p:xfrm>
          <a:off x="374750" y="324550"/>
          <a:ext cx="3000000" cy="3000000"/>
        </p:xfrm>
        <a:graphic>
          <a:graphicData uri="http://schemas.openxmlformats.org/drawingml/2006/table">
            <a:tbl>
              <a:tblPr>
                <a:noFill/>
                <a:tableStyleId>{1DE769C9-6A93-4387-B160-7DF7C07A6D75}</a:tableStyleId>
              </a:tblPr>
              <a:tblGrid>
                <a:gridCol w="8394500"/>
              </a:tblGrid>
              <a:tr h="425950">
                <a:tc>
                  <a:txBody>
                    <a:bodyPr>
                      <a:noAutofit/>
                    </a:bodyPr>
                    <a:lstStyle/>
                    <a:p>
                      <a:pPr lvl="0" rtl="0" algn="ctr">
                        <a:spcBef>
                          <a:spcPts val="0"/>
                        </a:spcBef>
                        <a:buNone/>
                      </a:pPr>
                      <a:r>
                        <a:rPr b="1" lang="en" sz="2400"/>
                        <a:t>Main Church Duties </a:t>
                      </a:r>
                    </a:p>
                  </a:txBody>
                  <a:tcPr marT="91425" marB="91425" marR="91425" marL="91425">
                    <a:solidFill>
                      <a:srgbClr val="CFE2F3"/>
                    </a:solidFill>
                  </a:tcPr>
                </a:tc>
              </a:tr>
              <a:tr h="1069750">
                <a:tc>
                  <a:txBody>
                    <a:bodyPr>
                      <a:noAutofit/>
                    </a:bodyPr>
                    <a:lstStyle/>
                    <a:p>
                      <a:pPr indent="-342900" lvl="0" marL="457200" rtl="0">
                        <a:lnSpc>
                          <a:spcPct val="115000"/>
                        </a:lnSpc>
                        <a:spcBef>
                          <a:spcPts val="0"/>
                        </a:spcBef>
                        <a:buSzPct val="100000"/>
                        <a:buChar char="●"/>
                      </a:pPr>
                      <a:r>
                        <a:rPr lang="en" sz="1800"/>
                        <a:t>Meet with Pastor weekly to discuss worship details and music selections</a:t>
                      </a:r>
                    </a:p>
                    <a:p>
                      <a:pPr indent="-342900" lvl="0" marL="457200" rtl="0">
                        <a:lnSpc>
                          <a:spcPct val="115000"/>
                        </a:lnSpc>
                        <a:spcBef>
                          <a:spcPts val="0"/>
                        </a:spcBef>
                        <a:buSzPct val="100000"/>
                        <a:buChar char="●"/>
                      </a:pPr>
                      <a:r>
                        <a:rPr lang="en" sz="1800"/>
                        <a:t>Direct Adult Bells, Adult Choir</a:t>
                      </a:r>
                    </a:p>
                    <a:p>
                      <a:pPr indent="-342900" lvl="0" marL="457200" rtl="0">
                        <a:lnSpc>
                          <a:spcPct val="115000"/>
                        </a:lnSpc>
                        <a:spcBef>
                          <a:spcPts val="0"/>
                        </a:spcBef>
                        <a:buSzPct val="100000"/>
                        <a:buChar char="●"/>
                      </a:pPr>
                      <a:r>
                        <a:rPr lang="en" sz="1800">
                          <a:highlight>
                            <a:srgbClr val="FFFFFF"/>
                          </a:highlight>
                        </a:rPr>
                        <a:t>Children’s Christmas Service (select/edit/rehearse/direct) </a:t>
                      </a:r>
                    </a:p>
                    <a:p>
                      <a:pPr indent="-342900" lvl="0" marL="457200" rtl="0">
                        <a:lnSpc>
                          <a:spcPct val="115000"/>
                        </a:lnSpc>
                        <a:spcBef>
                          <a:spcPts val="0"/>
                        </a:spcBef>
                        <a:buSzPct val="100000"/>
                        <a:buChar char="●"/>
                      </a:pPr>
                      <a:r>
                        <a:rPr lang="en" sz="1800">
                          <a:highlight>
                            <a:srgbClr val="FFFFFF"/>
                          </a:highlight>
                        </a:rPr>
                        <a:t>Coordinate Accompanists (solos, school groups, choir) </a:t>
                      </a:r>
                    </a:p>
                    <a:p>
                      <a:pPr indent="-342900" lvl="0" marL="457200" rtl="0">
                        <a:lnSpc>
                          <a:spcPct val="115000"/>
                        </a:lnSpc>
                        <a:spcBef>
                          <a:spcPts val="0"/>
                        </a:spcBef>
                        <a:buSzPct val="100000"/>
                        <a:buChar char="●"/>
                      </a:pPr>
                      <a:r>
                        <a:rPr lang="en" sz="1800">
                          <a:highlight>
                            <a:srgbClr val="FFFFFF"/>
                          </a:highlight>
                        </a:rPr>
                        <a:t>Sunday School Music (select music, rehearse, direct) </a:t>
                      </a:r>
                    </a:p>
                    <a:p>
                      <a:pPr indent="-342900" lvl="0" marL="457200" rtl="0">
                        <a:lnSpc>
                          <a:spcPct val="115000"/>
                        </a:lnSpc>
                        <a:spcBef>
                          <a:spcPts val="0"/>
                        </a:spcBef>
                        <a:buSzPct val="100000"/>
                        <a:buChar char="●"/>
                      </a:pPr>
                      <a:r>
                        <a:rPr lang="en" sz="1800">
                          <a:highlight>
                            <a:srgbClr val="FFFFFF"/>
                          </a:highlight>
                        </a:rPr>
                        <a:t>Soloists/Small Groups (select music, rehearse, direct or accompany) </a:t>
                      </a:r>
                    </a:p>
                    <a:p>
                      <a:pPr indent="-342900" lvl="0" marL="457200" rtl="0">
                        <a:lnSpc>
                          <a:spcPct val="115000"/>
                        </a:lnSpc>
                        <a:spcBef>
                          <a:spcPts val="0"/>
                        </a:spcBef>
                        <a:buSzPct val="100000"/>
                        <a:buChar char="●"/>
                      </a:pPr>
                      <a:r>
                        <a:rPr lang="en" sz="1800">
                          <a:highlight>
                            <a:srgbClr val="FFFFFF"/>
                          </a:highlight>
                        </a:rPr>
                        <a:t>Church Instrumentalists (select music, lead rehearsals)</a:t>
                      </a:r>
                    </a:p>
                    <a:p>
                      <a:pPr indent="-342900" lvl="0" marL="457200" rtl="0">
                        <a:lnSpc>
                          <a:spcPct val="115000"/>
                        </a:lnSpc>
                        <a:spcBef>
                          <a:spcPts val="0"/>
                        </a:spcBef>
                        <a:buSzPct val="100000"/>
                        <a:buChar char="●"/>
                      </a:pPr>
                      <a:r>
                        <a:rPr lang="en" sz="1800">
                          <a:highlight>
                            <a:srgbClr val="FFFFFF"/>
                          </a:highlight>
                        </a:rPr>
                        <a:t>Advent by Candlelight Music </a:t>
                      </a:r>
                    </a:p>
                    <a:p>
                      <a:pPr indent="-342900" lvl="0" marL="457200" rtl="0">
                        <a:lnSpc>
                          <a:spcPct val="115000"/>
                        </a:lnSpc>
                        <a:spcBef>
                          <a:spcPts val="0"/>
                        </a:spcBef>
                        <a:buSzPct val="100000"/>
                        <a:buChar char="●"/>
                      </a:pPr>
                      <a:r>
                        <a:rPr lang="en" sz="1800">
                          <a:highlight>
                            <a:srgbClr val="FFFFFF"/>
                          </a:highlight>
                        </a:rPr>
                        <a:t>VBS Music</a:t>
                      </a:r>
                    </a:p>
                    <a:p>
                      <a:pPr indent="-342900" lvl="0" marL="457200" rtl="0">
                        <a:lnSpc>
                          <a:spcPct val="115000"/>
                        </a:lnSpc>
                        <a:spcBef>
                          <a:spcPts val="0"/>
                        </a:spcBef>
                        <a:buSzPct val="100000"/>
                        <a:buChar char="●"/>
                      </a:pPr>
                      <a:r>
                        <a:rPr lang="en" sz="1800">
                          <a:highlight>
                            <a:srgbClr val="FFFFFF"/>
                          </a:highlight>
                        </a:rPr>
                        <a:t>Create singing and bell schedule, hymnology schedule, organist schedule</a:t>
                      </a:r>
                    </a:p>
                    <a:p>
                      <a:pPr indent="-342900" lvl="0" marL="457200" rtl="0">
                        <a:lnSpc>
                          <a:spcPct val="115000"/>
                        </a:lnSpc>
                        <a:spcBef>
                          <a:spcPts val="0"/>
                        </a:spcBef>
                        <a:buSzPct val="100000"/>
                        <a:buChar char="●"/>
                      </a:pPr>
                      <a:r>
                        <a:rPr lang="en" sz="1800">
                          <a:highlight>
                            <a:srgbClr val="FFFFFF"/>
                          </a:highlight>
                        </a:rPr>
                        <a:t>Organist as needed</a:t>
                      </a:r>
                    </a:p>
                  </a:txBody>
                  <a:tcPr marT="91425" marB="91425" marR="91425" marL="914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graphicFrame>
        <p:nvGraphicFramePr>
          <p:cNvPr id="127" name="Shape 127"/>
          <p:cNvGraphicFramePr/>
          <p:nvPr/>
        </p:nvGraphicFramePr>
        <p:xfrm>
          <a:off x="374750" y="324550"/>
          <a:ext cx="3000000" cy="3000000"/>
        </p:xfrm>
        <a:graphic>
          <a:graphicData uri="http://schemas.openxmlformats.org/drawingml/2006/table">
            <a:tbl>
              <a:tblPr>
                <a:noFill/>
                <a:tableStyleId>{1DE769C9-6A93-4387-B160-7DF7C07A6D75}</a:tableStyleId>
              </a:tblPr>
              <a:tblGrid>
                <a:gridCol w="8394500"/>
              </a:tblGrid>
              <a:tr h="425950">
                <a:tc>
                  <a:txBody>
                    <a:bodyPr>
                      <a:noAutofit/>
                    </a:bodyPr>
                    <a:lstStyle/>
                    <a:p>
                      <a:pPr lvl="0" rtl="0" algn="ctr">
                        <a:spcBef>
                          <a:spcPts val="0"/>
                        </a:spcBef>
                        <a:buNone/>
                      </a:pPr>
                      <a:r>
                        <a:rPr b="1" lang="en" sz="2400"/>
                        <a:t>Additional Church Duties</a:t>
                      </a:r>
                    </a:p>
                  </a:txBody>
                  <a:tcPr marT="91425" marB="91425" marR="91425" marL="91425">
                    <a:solidFill>
                      <a:srgbClr val="CFE2F3"/>
                    </a:solidFill>
                  </a:tcPr>
                </a:tc>
              </a:tr>
              <a:tr h="1069750">
                <a:tc>
                  <a:txBody>
                    <a:bodyPr>
                      <a:noAutofit/>
                    </a:bodyPr>
                    <a:lstStyle/>
                    <a:p>
                      <a:pPr indent="-342900" lvl="0" marL="457200" rtl="0">
                        <a:lnSpc>
                          <a:spcPct val="115000"/>
                        </a:lnSpc>
                        <a:spcBef>
                          <a:spcPts val="0"/>
                        </a:spcBef>
                        <a:buSzPct val="100000"/>
                        <a:buChar char="●"/>
                      </a:pPr>
                      <a:r>
                        <a:rPr lang="en" sz="1800">
                          <a:highlight>
                            <a:srgbClr val="FFFFFF"/>
                          </a:highlight>
                        </a:rPr>
                        <a:t>Handbell Cleaning/Repair</a:t>
                      </a:r>
                    </a:p>
                    <a:p>
                      <a:pPr indent="-342900" lvl="0" marL="457200" rtl="0">
                        <a:lnSpc>
                          <a:spcPct val="115000"/>
                        </a:lnSpc>
                        <a:spcBef>
                          <a:spcPts val="0"/>
                        </a:spcBef>
                        <a:buSzPct val="100000"/>
                        <a:buChar char="●"/>
                      </a:pPr>
                      <a:r>
                        <a:rPr lang="en" sz="1800">
                          <a:highlight>
                            <a:srgbClr val="FFFFFF"/>
                          </a:highlight>
                        </a:rPr>
                        <a:t>Schedule Piano Tunings &amp; Organ Repairs</a:t>
                      </a:r>
                    </a:p>
                    <a:p>
                      <a:pPr indent="-342900" lvl="0" marL="457200" rtl="0">
                        <a:lnSpc>
                          <a:spcPct val="115000"/>
                        </a:lnSpc>
                        <a:spcBef>
                          <a:spcPts val="0"/>
                        </a:spcBef>
                        <a:buSzPct val="100000"/>
                        <a:buChar char="●"/>
                      </a:pPr>
                      <a:r>
                        <a:rPr lang="en" sz="1800">
                          <a:highlight>
                            <a:srgbClr val="FFFFFF"/>
                          </a:highlight>
                        </a:rPr>
                        <a:t>Arrange organist or soloists for weddings/funerals </a:t>
                      </a:r>
                    </a:p>
                    <a:p>
                      <a:pPr indent="-342900" lvl="0" marL="457200" rtl="0">
                        <a:lnSpc>
                          <a:spcPct val="115000"/>
                        </a:lnSpc>
                        <a:spcBef>
                          <a:spcPts val="0"/>
                        </a:spcBef>
                        <a:buSzPct val="100000"/>
                        <a:buChar char="●"/>
                      </a:pPr>
                      <a:r>
                        <a:rPr lang="en" sz="1800">
                          <a:highlight>
                            <a:srgbClr val="FFFFFF"/>
                          </a:highlight>
                        </a:rPr>
                        <a:t>Coordinate Special Music Groups (WISCO, Koine, Branches, etc)</a:t>
                      </a:r>
                    </a:p>
                    <a:p>
                      <a:pPr indent="-342900" lvl="0" marL="457200" rtl="0">
                        <a:lnSpc>
                          <a:spcPct val="115000"/>
                        </a:lnSpc>
                        <a:spcBef>
                          <a:spcPts val="0"/>
                        </a:spcBef>
                        <a:buSzPct val="100000"/>
                        <a:buChar char="●"/>
                      </a:pPr>
                      <a:r>
                        <a:rPr lang="en" sz="1800">
                          <a:highlight>
                            <a:srgbClr val="FFFFFF"/>
                          </a:highlight>
                        </a:rPr>
                        <a:t>Music Texts/Cong Instructions/Copyrights to Pastor for Bulletin</a:t>
                      </a:r>
                    </a:p>
                    <a:p>
                      <a:pPr indent="-342900" lvl="0" marL="457200" rtl="0">
                        <a:lnSpc>
                          <a:spcPct val="115000"/>
                        </a:lnSpc>
                        <a:spcBef>
                          <a:spcPts val="0"/>
                        </a:spcBef>
                        <a:buSzPct val="100000"/>
                        <a:buChar char="●"/>
                      </a:pPr>
                      <a:r>
                        <a:rPr lang="en" sz="1800">
                          <a:highlight>
                            <a:srgbClr val="FFFFFF"/>
                          </a:highlight>
                        </a:rPr>
                        <a:t>Submit for Organ Renumerations</a:t>
                      </a:r>
                    </a:p>
                    <a:p>
                      <a:pPr indent="-342900" lvl="0" marL="457200" rtl="0">
                        <a:lnSpc>
                          <a:spcPct val="115000"/>
                        </a:lnSpc>
                        <a:spcBef>
                          <a:spcPts val="0"/>
                        </a:spcBef>
                        <a:buSzPct val="100000"/>
                        <a:buChar char="●"/>
                      </a:pPr>
                      <a:r>
                        <a:rPr lang="en" sz="1800">
                          <a:highlight>
                            <a:srgbClr val="FFFFFF"/>
                          </a:highlight>
                        </a:rPr>
                        <a:t>Order Music &amp; Keep Records</a:t>
                      </a:r>
                    </a:p>
                    <a:p>
                      <a:pPr indent="-342900" lvl="0" marL="457200" rtl="0">
                        <a:lnSpc>
                          <a:spcPct val="115000"/>
                        </a:lnSpc>
                        <a:spcBef>
                          <a:spcPts val="0"/>
                        </a:spcBef>
                        <a:buSzPct val="100000"/>
                        <a:buChar char="●"/>
                      </a:pPr>
                      <a:r>
                        <a:rPr lang="en" sz="1800">
                          <a:highlight>
                            <a:srgbClr val="FFFFFF"/>
                          </a:highlight>
                        </a:rPr>
                        <a:t>Manage Music Budget </a:t>
                      </a:r>
                    </a:p>
                    <a:p>
                      <a:pPr indent="-342900" lvl="0" marL="457200" rtl="0">
                        <a:lnSpc>
                          <a:spcPct val="115000"/>
                        </a:lnSpc>
                        <a:spcBef>
                          <a:spcPts val="0"/>
                        </a:spcBef>
                        <a:buSzPct val="100000"/>
                        <a:buChar char="●"/>
                      </a:pPr>
                      <a:r>
                        <a:rPr lang="en" sz="1800">
                          <a:highlight>
                            <a:srgbClr val="FFFFFF"/>
                          </a:highlight>
                        </a:rPr>
                        <a:t>Maintain Music Storage and Filing</a:t>
                      </a:r>
                    </a:p>
                    <a:p>
                      <a:pPr indent="-342900" lvl="0" marL="457200" rtl="0">
                        <a:lnSpc>
                          <a:spcPct val="115000"/>
                        </a:lnSpc>
                        <a:spcBef>
                          <a:spcPts val="0"/>
                        </a:spcBef>
                        <a:buSzPct val="100000"/>
                        <a:buChar char="●"/>
                      </a:pPr>
                      <a:r>
                        <a:rPr lang="en" sz="1800">
                          <a:highlight>
                            <a:srgbClr val="FFFFFF"/>
                          </a:highlight>
                        </a:rPr>
                        <a:t>Organize &amp; maintain equipment</a:t>
                      </a:r>
                    </a:p>
                    <a:p>
                      <a:pPr indent="-342900" lvl="0" marL="457200" rtl="0">
                        <a:lnSpc>
                          <a:spcPct val="115000"/>
                        </a:lnSpc>
                        <a:spcBef>
                          <a:spcPts val="0"/>
                        </a:spcBef>
                        <a:buSzPct val="100000"/>
                        <a:buChar char="●"/>
                      </a:pPr>
                      <a:r>
                        <a:rPr lang="en" sz="1800">
                          <a:highlight>
                            <a:srgbClr val="FFFFFF"/>
                          </a:highlight>
                        </a:rPr>
                        <a:t>Microphones, sound board, and other set-up</a:t>
                      </a:r>
                    </a:p>
                  </a:txBody>
                  <a:tcPr marT="91425" marB="91425" marR="91425" marL="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graphicFrame>
        <p:nvGraphicFramePr>
          <p:cNvPr id="132" name="Shape 132"/>
          <p:cNvGraphicFramePr/>
          <p:nvPr/>
        </p:nvGraphicFramePr>
        <p:xfrm>
          <a:off x="374750" y="248350"/>
          <a:ext cx="3000000" cy="3000000"/>
        </p:xfrm>
        <a:graphic>
          <a:graphicData uri="http://schemas.openxmlformats.org/drawingml/2006/table">
            <a:tbl>
              <a:tblPr>
                <a:noFill/>
                <a:tableStyleId>{1DE769C9-6A93-4387-B160-7DF7C07A6D75}</a:tableStyleId>
              </a:tblPr>
              <a:tblGrid>
                <a:gridCol w="8394500"/>
              </a:tblGrid>
              <a:tr h="425950">
                <a:tc>
                  <a:txBody>
                    <a:bodyPr>
                      <a:noAutofit/>
                    </a:bodyPr>
                    <a:lstStyle/>
                    <a:p>
                      <a:pPr lvl="0" rtl="0" algn="ctr">
                        <a:spcBef>
                          <a:spcPts val="0"/>
                        </a:spcBef>
                        <a:buNone/>
                      </a:pPr>
                      <a:r>
                        <a:rPr b="1" lang="en" sz="2400"/>
                        <a:t>CTL School</a:t>
                      </a:r>
                      <a:r>
                        <a:rPr b="1" lang="en" sz="2400"/>
                        <a:t> Duties </a:t>
                      </a:r>
                    </a:p>
                  </a:txBody>
                  <a:tcPr marT="91425" marB="91425" marR="91425" marL="91425">
                    <a:solidFill>
                      <a:srgbClr val="CFE2F3"/>
                    </a:solidFill>
                  </a:tcPr>
                </a:tc>
              </a:tr>
              <a:tr h="1069750">
                <a:tc>
                  <a:txBody>
                    <a:bodyPr>
                      <a:noAutofit/>
                    </a:bodyPr>
                    <a:lstStyle/>
                    <a:p>
                      <a:pPr indent="-342900" lvl="0" marL="457200" rtl="0">
                        <a:lnSpc>
                          <a:spcPct val="115000"/>
                        </a:lnSpc>
                        <a:spcBef>
                          <a:spcPts val="0"/>
                        </a:spcBef>
                        <a:buSzPct val="100000"/>
                        <a:buChar char="●"/>
                      </a:pPr>
                      <a:r>
                        <a:rPr lang="en" sz="1800"/>
                        <a:t>Teach general music classes for Grades 1-8 </a:t>
                      </a:r>
                    </a:p>
                    <a:p>
                      <a:pPr indent="-342900" lvl="0" marL="457200" rtl="0">
                        <a:lnSpc>
                          <a:spcPct val="115000"/>
                        </a:lnSpc>
                        <a:spcBef>
                          <a:spcPts val="0"/>
                        </a:spcBef>
                        <a:buSzPct val="100000"/>
                        <a:buChar char="●"/>
                      </a:pPr>
                      <a:r>
                        <a:rPr lang="en" sz="1800"/>
                        <a:t>Direct 7-8th Junior Bells (2 choirs)</a:t>
                      </a:r>
                    </a:p>
                    <a:p>
                      <a:pPr indent="-342900" lvl="0" marL="457200" rtl="0">
                        <a:lnSpc>
                          <a:spcPct val="115000"/>
                        </a:lnSpc>
                        <a:spcBef>
                          <a:spcPts val="0"/>
                        </a:spcBef>
                        <a:buSzPct val="100000"/>
                        <a:buChar char="●"/>
                      </a:pPr>
                      <a:r>
                        <a:rPr lang="en" sz="1800"/>
                        <a:t>Direct School Musical/Prism Jr Concert/Plays (3-year cycle)</a:t>
                      </a:r>
                    </a:p>
                    <a:p>
                      <a:pPr indent="-342900" lvl="0" marL="457200" rtl="0">
                        <a:lnSpc>
                          <a:spcPct val="115000"/>
                        </a:lnSpc>
                        <a:spcBef>
                          <a:spcPts val="0"/>
                        </a:spcBef>
                        <a:buSzPct val="100000"/>
                        <a:buChar char="●"/>
                      </a:pPr>
                      <a:r>
                        <a:rPr lang="en" sz="1800"/>
                        <a:t>Children’s Christmas Eve Service--select, edit, rehearse, direct</a:t>
                      </a:r>
                    </a:p>
                    <a:p>
                      <a:pPr indent="-342900" lvl="0" marL="457200" rtl="0">
                        <a:lnSpc>
                          <a:spcPct val="115000"/>
                        </a:lnSpc>
                        <a:spcBef>
                          <a:spcPts val="0"/>
                        </a:spcBef>
                        <a:buSzPct val="100000"/>
                        <a:buChar char="●"/>
                      </a:pPr>
                      <a:r>
                        <a:rPr lang="en" sz="1800"/>
                        <a:t>Plan and chaperone MSO or other music field trips</a:t>
                      </a:r>
                    </a:p>
                    <a:p>
                      <a:pPr indent="-342900" lvl="0" marL="457200" rtl="0">
                        <a:lnSpc>
                          <a:spcPct val="115000"/>
                        </a:lnSpc>
                        <a:spcBef>
                          <a:spcPts val="0"/>
                        </a:spcBef>
                        <a:buSzPct val="100000"/>
                        <a:buChar char="●"/>
                      </a:pPr>
                      <a:r>
                        <a:rPr lang="en" sz="1800"/>
                        <a:t>Schedule, select music, and rehearse all classroom singing for church</a:t>
                      </a:r>
                    </a:p>
                    <a:p>
                      <a:pPr indent="-342900" lvl="0" marL="457200" rtl="0">
                        <a:lnSpc>
                          <a:spcPct val="115000"/>
                        </a:lnSpc>
                        <a:spcBef>
                          <a:spcPts val="0"/>
                        </a:spcBef>
                        <a:buSzPct val="100000"/>
                        <a:buChar char="●"/>
                      </a:pPr>
                      <a:r>
                        <a:rPr lang="en" sz="1800"/>
                        <a:t>Hymnology Schedule</a:t>
                      </a:r>
                    </a:p>
                    <a:p>
                      <a:pPr indent="-342900" lvl="0" marL="457200" rtl="0">
                        <a:lnSpc>
                          <a:spcPct val="115000"/>
                        </a:lnSpc>
                        <a:spcBef>
                          <a:spcPts val="0"/>
                        </a:spcBef>
                        <a:buSzPct val="100000"/>
                        <a:buChar char="●"/>
                      </a:pPr>
                      <a:r>
                        <a:rPr lang="en" sz="1800"/>
                        <a:t>Music Grades to teachers for report cards</a:t>
                      </a:r>
                    </a:p>
                    <a:p>
                      <a:pPr lvl="0">
                        <a:lnSpc>
                          <a:spcPct val="115000"/>
                        </a:lnSpc>
                        <a:spcBef>
                          <a:spcPts val="0"/>
                        </a:spcBef>
                        <a:buNone/>
                      </a:pPr>
                      <a:r>
                        <a:t/>
                      </a:r>
                      <a:endParaRPr b="1" sz="1800"/>
                    </a:p>
                    <a:p>
                      <a:pPr lvl="0" rtl="0">
                        <a:lnSpc>
                          <a:spcPct val="115000"/>
                        </a:lnSpc>
                        <a:spcBef>
                          <a:spcPts val="0"/>
                        </a:spcBef>
                        <a:buNone/>
                      </a:pPr>
                      <a:r>
                        <a:rPr b="1" lang="en" sz="1800"/>
                        <a:t>Additional music programs:</a:t>
                      </a:r>
                    </a:p>
                    <a:p>
                      <a:pPr indent="-342900" lvl="0" marL="457200">
                        <a:lnSpc>
                          <a:spcPct val="115000"/>
                        </a:lnSpc>
                        <a:spcBef>
                          <a:spcPts val="0"/>
                        </a:spcBef>
                        <a:buSzPct val="100000"/>
                        <a:buChar char="●"/>
                      </a:pPr>
                      <a:r>
                        <a:rPr lang="en" sz="1800"/>
                        <a:t>WISCO Band Lessons, </a:t>
                      </a:r>
                    </a:p>
                    <a:p>
                      <a:pPr indent="-342900" lvl="0" marL="457200" rtl="0">
                        <a:lnSpc>
                          <a:spcPct val="115000"/>
                        </a:lnSpc>
                        <a:spcBef>
                          <a:spcPts val="0"/>
                        </a:spcBef>
                        <a:buSzPct val="100000"/>
                        <a:buChar char="●"/>
                      </a:pPr>
                      <a:r>
                        <a:rPr lang="en" sz="1800"/>
                        <a:t>Piano Program (grades 2-8, Pastor’s wife)</a:t>
                      </a: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